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АТЯ\Desktop\для оформления\фоны\3396390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ЛЮДМИЛА МИХ\огоньки\IMG_29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60000" cy="52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76470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Неделя добра и дружбы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6153343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2 группы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Окушко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Сафонова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6488668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2017г</a:t>
            </a:r>
            <a:endParaRPr lang="ru-RU" sz="1100" dirty="0"/>
          </a:p>
        </p:txBody>
      </p:sp>
      <p:pic>
        <p:nvPicPr>
          <p:cNvPr id="2050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23" y="5209900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411035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83" y="116632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83" y="269032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БАТЯ\Desktop\для оформления\фоны\32026087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ЛЮДМИЛА МИХ\огоньки\IMG_28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8608" y="827656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ЛЮДМИЛА МИХ\огоньки\IMG_28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33064" y="2258808"/>
            <a:ext cx="4464000" cy="33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быть совсем не просто,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доброта от роста,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приносит людям радость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замен не требует награды!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с годами не стареет,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от холода согреет,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доброта, как солнце, светит,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взрослые и дети!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251" y="149894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307086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нг\4fd3d07eb7e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F:\ЛЮДМИЛА МИХ\огоньки\IMG_29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52000" cy="423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5" y="522920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Вот такие замечательные игрушки – «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мирилки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», книжки - малышки сделали наши дети. Подготовили пословицы поговорки, совместно с родителями.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83" y="188640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848" y="3478697"/>
            <a:ext cx="1708633" cy="1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ЛЮДМИЛА МИХ\рамки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F:\ЛЮДМИЛА МИХ\огоньки\IMG_29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86472" y="810000"/>
            <a:ext cx="6480000" cy="48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1052736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признаний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день, у нас появилось вот такое замечательное солнышко.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лучиках родители написали добрые и позитивные пожелания, для воспитателей, младших воспитателей и  для детей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132" y="4232705"/>
            <a:ext cx="2592288" cy="23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3285" y="2967335"/>
            <a:ext cx="4957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следующих встреч…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4" descr="Картинки по запросу дети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дети п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дети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231"/>
            <a:ext cx="2732105" cy="24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дети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0" y="4005064"/>
            <a:ext cx="2732105" cy="24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дети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22041"/>
            <a:ext cx="2732105" cy="24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дети пн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31985"/>
            <a:ext cx="2732105" cy="24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86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Окушко</dc:creator>
  <cp:lastModifiedBy>Семенюк Вадим Владимирович</cp:lastModifiedBy>
  <cp:revision>12</cp:revision>
  <dcterms:created xsi:type="dcterms:W3CDTF">2017-11-22T14:39:11Z</dcterms:created>
  <dcterms:modified xsi:type="dcterms:W3CDTF">2017-12-27T01:42:48Z</dcterms:modified>
</cp:coreProperties>
</file>