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5" r:id="rId4"/>
    <p:sldId id="266" r:id="rId5"/>
    <p:sldId id="267" r:id="rId6"/>
    <p:sldId id="263" r:id="rId7"/>
    <p:sldId id="273" r:id="rId8"/>
    <p:sldId id="275" r:id="rId9"/>
    <p:sldId id="274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10BD1CB-EB2D-4289-9CF5-5B154F3D1A0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72523D6-701F-4030-9DD6-62435CFD49C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10BD1CB-EB2D-4289-9CF5-5B154F3D1A0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72523D6-701F-4030-9DD6-62435CFD49C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10BD1CB-EB2D-4289-9CF5-5B154F3D1A0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72523D6-701F-4030-9DD6-62435CFD49C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10BD1CB-EB2D-4289-9CF5-5B154F3D1A0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72523D6-701F-4030-9DD6-62435CFD49C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10BD1CB-EB2D-4289-9CF5-5B154F3D1A0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72523D6-701F-4030-9DD6-62435CFD49C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10BD1CB-EB2D-4289-9CF5-5B154F3D1A0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72523D6-701F-4030-9DD6-62435CFD49C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10BD1CB-EB2D-4289-9CF5-5B154F3D1A0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72523D6-701F-4030-9DD6-62435CFD49C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10BD1CB-EB2D-4289-9CF5-5B154F3D1A0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72523D6-701F-4030-9DD6-62435CFD49C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10BD1CB-EB2D-4289-9CF5-5B154F3D1A0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72523D6-701F-4030-9DD6-62435CFD49C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10BD1CB-EB2D-4289-9CF5-5B154F3D1A0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72523D6-701F-4030-9DD6-62435CFD49C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810BD1CB-EB2D-4289-9CF5-5B154F3D1A0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972523D6-701F-4030-9DD6-62435CFD49C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BD1CB-EB2D-4289-9CF5-5B154F3D1A0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523D6-701F-4030-9DD6-62435CFD49C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1593805995_24-p-detskie-abstraktnie-foni-29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74312"/>
          </a:xfrm>
          <a:prstGeom prst="rect">
            <a:avLst/>
          </a:prstGeom>
          <a:noFill/>
        </p:spPr>
      </p:pic>
      <p:sp>
        <p:nvSpPr>
          <p:cNvPr id="3" name="TextBox 2"/>
          <p:cNvSpPr txBox="true"/>
          <p:nvPr/>
        </p:nvSpPr>
        <p:spPr>
          <a:xfrm>
            <a:off x="285720" y="857232"/>
            <a:ext cx="91440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психологии: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true"/>
          <p:nvPr/>
        </p:nvSpPr>
        <p:spPr>
          <a:xfrm>
            <a:off x="4857752" y="5715016"/>
            <a:ext cx="4286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ЦРР№28 «Огонек»</a:t>
            </a:r>
            <a:endParaRPr lang="ru-RU" sz="1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№2 «Огоньки»</a:t>
            </a:r>
            <a:endParaRPr lang="ru-RU" sz="1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воспитатели: Баталова М.А.</a:t>
            </a:r>
            <a:endParaRPr lang="ru-RU" sz="1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Сафонова М.В.</a:t>
            </a:r>
            <a:endParaRPr lang="ru-RU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true"/>
          <p:nvPr/>
        </p:nvSpPr>
        <p:spPr>
          <a:xfrm>
            <a:off x="3214678" y="6500834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2020г.</a:t>
            </a:r>
            <a:endParaRPr lang="ru-RU" sz="1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true"/>
          <p:nvPr/>
        </p:nvSpPr>
        <p:spPr>
          <a:xfrm>
            <a:off x="928662" y="2714620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Разноцветная неделя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1593805995_24-p-detskie-abstraktnie-foni-29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74312"/>
          </a:xfrm>
          <a:prstGeom prst="rect">
            <a:avLst/>
          </a:prstGeom>
          <a:noFill/>
        </p:spPr>
      </p:pic>
      <p:pic>
        <p:nvPicPr>
          <p:cNvPr id="2050" name="Picture 2" descr="C:\Users\Марина\Desktop\Огоньки 2мл. 20г\Неделя психологии октябрь.2020г\IMG-20201012-WA0004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90"/>
            <a:ext cx="4824000" cy="529973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1" name="Picture 3" descr="C:\Users\Марина\Desktop\img1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5" y="3500437"/>
            <a:ext cx="5856265" cy="3348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2" descr="C:\Users\Марина\Desktop\SgJw4dAc8yI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2808000" cy="2808000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1593805995_24-p-detskie-abstraktnie-foni-29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6312"/>
            <a:ext cx="9144000" cy="6874312"/>
          </a:xfrm>
          <a:prstGeom prst="rect">
            <a:avLst/>
          </a:prstGeom>
          <a:noFill/>
        </p:spPr>
      </p:pic>
      <p:pic>
        <p:nvPicPr>
          <p:cNvPr id="3077" name="Picture 5" descr="C:\Users\Марина\Desktop\Огоньки 2мл. 20г\Неделя психологии октябрь.2020г\IMG-20201013-WA0012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240000" cy="2865285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0" name="Picture 2" descr="C:\Users\Марина\Desktop\Осенний утренник 20г. октябрь с\IMG-20201030-WA0002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74500"/>
            <a:ext cx="1476000" cy="178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Марина\Desktop\Осенний утренник 20г. октябрь с\IMG-20201030-WA0003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075141"/>
            <a:ext cx="1512000" cy="18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Марина\Desktop\Осенний утренник 20г. октябрь с\IMG-20201030-WA0008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5040781"/>
            <a:ext cx="1548000" cy="1817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Марина\Desktop\Огоньки 2мл. 20г\Неделя психологии октябрь.2020г\IMG-20201013-WA0007.jpg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2428868"/>
            <a:ext cx="3528000" cy="2721927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5" name="Picture 3" descr="C:\Users\Марина\Desktop\Огоньки 2мл. 20г\Неделя психологии октябрь.2020г\20201013_084232.jpg"/>
          <p:cNvPicPr>
            <a:picLocks noChangeAspect="true" noChangeArrowheads="true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5580000" y="214290"/>
            <a:ext cx="3564000" cy="267311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TextBox 9"/>
          <p:cNvSpPr txBox="true"/>
          <p:nvPr/>
        </p:nvSpPr>
        <p:spPr>
          <a:xfrm>
            <a:off x="0" y="3357562"/>
            <a:ext cx="321467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 желтый! </a:t>
            </a:r>
            <a:endParaRPr lang="ru-RU" sz="2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Цвет общения, </a:t>
            </a:r>
            <a:endParaRPr lang="ru-RU" sz="2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радости, веселия!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true"/>
          <p:nvPr/>
        </p:nvSpPr>
        <p:spPr>
          <a:xfrm>
            <a:off x="6215074" y="3357562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Цвет золотых лучей</a:t>
            </a:r>
            <a:endParaRPr lang="ru-RU" sz="2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и зова</a:t>
            </a:r>
            <a:endParaRPr lang="ru-RU" sz="2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приключения!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1593805995_24-p-detskie-abstraktnie-foni-29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74312"/>
          </a:xfrm>
          <a:prstGeom prst="rect">
            <a:avLst/>
          </a:prstGeom>
          <a:noFill/>
        </p:spPr>
      </p:pic>
      <p:sp>
        <p:nvSpPr>
          <p:cNvPr id="3" name="TextBox 2"/>
          <p:cNvSpPr txBox="true"/>
          <p:nvPr/>
        </p:nvSpPr>
        <p:spPr>
          <a:xfrm>
            <a:off x="214282" y="214290"/>
            <a:ext cx="6357982" cy="30260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А красный – он разный:</a:t>
            </a:r>
            <a:endParaRPr lang="ru-RU" sz="2800" b="1" dirty="0" smtClean="0">
              <a:ln w="1143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сильный, когда он кирпичный,</a:t>
            </a:r>
            <a:endParaRPr lang="ru-RU" sz="2800" b="1" dirty="0" smtClean="0">
              <a:ln w="1143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Он слабый, когда он неяркий</a:t>
            </a:r>
            <a:endParaRPr lang="ru-RU" sz="2800" b="1" dirty="0" smtClean="0">
              <a:ln w="1143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Он теплый, когда он осенний</a:t>
            </a:r>
            <a:endParaRPr lang="ru-RU" sz="2800" b="1" dirty="0" smtClean="0">
              <a:ln w="1143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Он столько в себе заключает,</a:t>
            </a:r>
            <a:endParaRPr lang="ru-RU" sz="2800" b="1" dirty="0" smtClean="0">
              <a:ln w="1143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Что многих он даже смущает! </a:t>
            </a:r>
            <a:endParaRPr lang="ru-RU" sz="2800" b="1" dirty="0" smtClean="0">
              <a:ln w="1143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Марина\Desktop\фота психология\Screenshot_1.pn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50000"/>
            <a:ext cx="2096274" cy="370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2" name="Picture 4" descr="C:\Users\Марина\Desktop\фота психология\Screenshot_4.pn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786058"/>
            <a:ext cx="2089400" cy="370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3" name="Picture 5" descr="C:\Users\Марина\Desktop\фота психология\Screenshot_5.pn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000372"/>
            <a:ext cx="2089400" cy="370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4" name="Picture 6" descr="C:\Users\Марина\Desktop\фота психология\Screenshot_2.pn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28604"/>
            <a:ext cx="2129970" cy="3780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1593805995_24-p-detskie-abstraktnie-foni-29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74312"/>
          </a:xfrm>
          <a:prstGeom prst="rect">
            <a:avLst/>
          </a:prstGeom>
          <a:noFill/>
        </p:spPr>
      </p:pic>
      <p:pic>
        <p:nvPicPr>
          <p:cNvPr id="5122" name="Picture 2" descr="C:\Users\Марина\Desktop\Огоньки 2мл. 20г\Неделя психологии октябрь.2020г\20201014_153746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6095745" cy="4572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true"/>
          <p:nvPr/>
        </p:nvSpPr>
        <p:spPr>
          <a:xfrm>
            <a:off x="1571604" y="214290"/>
            <a:ext cx="7000924" cy="1887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dirty="0" smtClean="0">
                <a:ln w="1143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зеленом, зеленом, зеленом лесу</a:t>
            </a:r>
            <a:endParaRPr lang="ru-RU" sz="2800" dirty="0" smtClean="0">
              <a:ln w="11430"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n w="1143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листок, как флажок я несу</a:t>
            </a:r>
            <a:endParaRPr lang="ru-RU" sz="2800" dirty="0" smtClean="0">
              <a:ln w="11430"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n w="1143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Зеленая шишка под елкой лежит</a:t>
            </a:r>
            <a:endParaRPr lang="ru-RU" sz="2800" dirty="0" smtClean="0">
              <a:ln w="11430"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n w="11430"/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Зеленая музыка где-то звучит!</a:t>
            </a:r>
            <a:endParaRPr lang="ru-RU" sz="2800" dirty="0">
              <a:ln w="11430"/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1593805995_24-p-detskie-abstraktnie-foni-29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74312"/>
          </a:xfrm>
          <a:prstGeom prst="rect">
            <a:avLst/>
          </a:prstGeom>
          <a:noFill/>
        </p:spPr>
      </p:pic>
      <p:pic>
        <p:nvPicPr>
          <p:cNvPr id="3075" name="Picture 3" descr="C:\Users\Марина\Desktop\Огоньки 2мл. 20г\Неделя психологии октябрь.2020г\20201015_084823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85720" y="214290"/>
            <a:ext cx="4319819" cy="285752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6" name="Picture 4" descr="C:\Users\Марина\Desktop\Огоньки 2мл. 20г\Неделя психологии октябрь.2020г\20201015_092547.jpg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68347" y="3932165"/>
            <a:ext cx="2994182" cy="285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Марина\Desktop\Огоньки 2мл. 20г\Неделя психологии октябрь.2020г\20201015_092804.jpg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120266" y="2431383"/>
            <a:ext cx="3312000" cy="2735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Марина\Desktop\Огоньки 2мл. 20г\Неделя психологии октябрь.2020г\20201015_093432.jpg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286116" y="3751290"/>
            <a:ext cx="3571900" cy="310671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extBox 8"/>
          <p:cNvSpPr txBox="true"/>
          <p:nvPr/>
        </p:nvSpPr>
        <p:spPr>
          <a:xfrm>
            <a:off x="4714876" y="285728"/>
            <a:ext cx="45720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Синий - это неба цвет,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Дарит утром нам рассвет!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Дарит синие цветы,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Моря синего мечты!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1593805995_24-p-detskie-abstraktnie-foni-29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74312"/>
          </a:xfrm>
          <a:prstGeom prst="rect">
            <a:avLst/>
          </a:prstGeom>
          <a:noFill/>
        </p:spPr>
      </p:pic>
      <p:pic>
        <p:nvPicPr>
          <p:cNvPr id="4" name="Picture 2" descr="C:\Users\Марина\Desktop\Огоньки 2мл. 20г\Неделя психологии октябрь.2020г\IMG-20201016-WA0005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90000"/>
            <a:ext cx="5745520" cy="406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0"/>
            <a:ext cx="878687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Расскажу вам про цвета:</a:t>
            </a:r>
            <a:endParaRPr lang="ru-RU" sz="2500" b="1" dirty="0" smtClean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Мир такая красота!</a:t>
            </a:r>
            <a:endParaRPr lang="ru-RU" sz="2500" b="1" dirty="0" smtClean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Лес – зеленый, дождик – серый</a:t>
            </a:r>
            <a:endParaRPr lang="ru-RU" sz="2500" b="1" dirty="0" smtClean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Уголь черный, а снег – белый</a:t>
            </a:r>
            <a:endParaRPr lang="ru-RU" sz="2500" b="1" dirty="0" smtClean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Солнце желтое такое, ну, а небо - </a:t>
            </a:r>
            <a:r>
              <a:rPr lang="ru-RU" sz="2500" b="1" dirty="0" err="1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голубое</a:t>
            </a:r>
            <a:r>
              <a:rPr lang="ru-RU" sz="25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b="1" dirty="0" smtClean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Мир такой разнообразный: синий, </a:t>
            </a:r>
            <a:r>
              <a:rPr lang="ru-RU" sz="2500" b="1" dirty="0" err="1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розовый</a:t>
            </a:r>
            <a:r>
              <a:rPr lang="ru-RU" sz="25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красный. </a:t>
            </a:r>
            <a:endParaRPr lang="ru-RU" sz="2500" b="1" dirty="0" smtClean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b="1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Он оранжевый такой, а твой любимый цвет какой?</a:t>
            </a:r>
            <a:endParaRPr lang="ru-RU" sz="2500" b="1" dirty="0" smtClean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1593805995_24-p-detskie-abstraktnie-foni-29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7431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true"/>
          <p:nvPr/>
        </p:nvSpPr>
        <p:spPr>
          <a:xfrm>
            <a:off x="0" y="500042"/>
            <a:ext cx="1021560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Есть такая страна заветная, необычная –  </a:t>
            </a:r>
            <a:endParaRPr lang="ru-RU" sz="29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семицветная!</a:t>
            </a:r>
            <a:endParaRPr lang="ru-RU" sz="29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Если в ней не бывали  раньше вы, знайте:</a:t>
            </a:r>
            <a:endParaRPr lang="ru-RU" sz="29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Леса там оранжевые, море сладкое там- несоленое!</a:t>
            </a:r>
            <a:endParaRPr lang="ru-RU" sz="29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Там веселое небо, зеленое!</a:t>
            </a:r>
            <a:endParaRPr lang="ru-RU" sz="29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Эта страна заветная – детство мое семицветное</a:t>
            </a:r>
            <a:r>
              <a:rPr lang="ru-RU" sz="3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Марина\Desktop\SgJw4dAc8yI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643314"/>
            <a:ext cx="2808000" cy="2808000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1593805995_24-p-detskie-abstraktnie-foni-29.jpg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7431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true"/>
          <p:nvPr/>
        </p:nvSpPr>
        <p:spPr>
          <a:xfrm>
            <a:off x="0" y="500042"/>
            <a:ext cx="1021560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Марина\Desktop\SgJw4dAc8yI.jpg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214686"/>
            <a:ext cx="3240000" cy="3240000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true"/>
          <p:nvPr/>
        </p:nvSpPr>
        <p:spPr>
          <a:xfrm>
            <a:off x="214282" y="1714488"/>
            <a:ext cx="892971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1382</Words>
  <Application>WPS Presentation</Application>
  <PresentationFormat>Экран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微软雅黑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vadim</cp:lastModifiedBy>
  <cp:revision>21</cp:revision>
  <dcterms:created xsi:type="dcterms:W3CDTF">2020-11-23T02:52:37Z</dcterms:created>
  <dcterms:modified xsi:type="dcterms:W3CDTF">2020-11-23T02:52:37Z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