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6" y="332656"/>
            <a:ext cx="9144846" cy="61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79839" y="1628799"/>
            <a:ext cx="93028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dirty="0" smtClean="0">
              <a:solidFill>
                <a:schemeClr val="accent3">
                  <a:lumMod val="75000"/>
                </a:schemeClr>
              </a:solidFill>
              <a:latin typeface="Gabriola" panose="04040605051002020D02" pitchFamily="82" charset="0"/>
              <a:cs typeface="Arabic Typesetting" panose="03020402040406030203" pitchFamily="66" charset="-78"/>
            </a:endParaRPr>
          </a:p>
          <a:p>
            <a:pPr algn="ctr"/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Gabriola" panose="04040605051002020D02" pitchFamily="82" charset="0"/>
                <a:cs typeface="Arabic Typesetting" panose="03020402040406030203" pitchFamily="66" charset="-78"/>
              </a:rPr>
              <a:t>Группа «Огоньки»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Gabriola" panose="04040605051002020D02" pitchFamily="82" charset="0"/>
              <a:cs typeface="Arabic Typesetting" panose="03020402040406030203" pitchFamily="66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577" y="6237312"/>
            <a:ext cx="446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Подготовили воспитатели 2 группы Окушко Т.А. Сафонова М.В. 2017г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3413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28000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00" y="2294656"/>
            <a:ext cx="4176000" cy="31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34290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холодная зима,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Укрыла снегом все дома.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мы оденемся теплей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побежим играть скорей.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санках покатаемся,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сугробах покопаемся.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здорово играть зимой,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хочется домой.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22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4464" y="2126792"/>
            <a:ext cx="4560000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95936" y="226713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Мы покормим </a:t>
            </a:r>
            <a:r>
              <a:rPr lang="ru-RU" sz="2000" dirty="0">
                <a:solidFill>
                  <a:srgbClr val="FF0000"/>
                </a:solidFill>
              </a:rPr>
              <a:t>голубей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Птички, птички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подходите —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Угостить мы вас хотим!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Ешьте сколько захотите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Мы вам зернышек дадим!</a:t>
            </a:r>
          </a:p>
        </p:txBody>
      </p:sp>
    </p:spTree>
    <p:extLst>
      <p:ext uri="{BB962C8B-B14F-4D97-AF65-F5344CB8AC3E}">
        <p14:creationId xmlns:p14="http://schemas.microsoft.com/office/powerpoint/2010/main" val="2007100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9" y="1484784"/>
            <a:ext cx="48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1340768"/>
            <a:ext cx="3635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стоишь, машина? 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Би-би-би-и-и! Спустилась шина!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Умоляю, выручайте!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Поскорее накачайте!</a:t>
            </a:r>
          </a:p>
        </p:txBody>
      </p:sp>
    </p:spTree>
    <p:extLst>
      <p:ext uri="{BB962C8B-B14F-4D97-AF65-F5344CB8AC3E}">
        <p14:creationId xmlns:p14="http://schemas.microsoft.com/office/powerpoint/2010/main" val="304587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3309937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1484784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Свежий воздух малышам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и полезен!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весело гулять нам!</a:t>
            </a:r>
          </a:p>
          <a:p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никаких болезней!...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85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105</Words>
  <Application>Microsoft Office PowerPoint</Application>
  <PresentationFormat>Экран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БАТЯ</cp:lastModifiedBy>
  <cp:revision>4</cp:revision>
  <dcterms:created xsi:type="dcterms:W3CDTF">2017-02-17T05:42:03Z</dcterms:created>
  <dcterms:modified xsi:type="dcterms:W3CDTF">2017-02-17T06:10:28Z</dcterms:modified>
</cp:coreProperties>
</file>