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Акция «Окна Росси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2050" name="Picture 2" descr="http://vlasiha-zato.ru/wp-content/uploads/2020/06/mMV1qYeKEi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255327" cy="4484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1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471286/d797ed29-7946-4580-a2a3-e64effbdcc13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4854352" cy="3933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358641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Чувство патриотизма закладывается  с самого детства, через любовь к своим близким, городу в котором живёшь, природе родного края. И конечно участию в жизни своей страны, такие акции дают дополнительную возможность для  формирования патриотического воспитания.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9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cazzopsj\Desktop\IMG_20200610_124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3096344" cy="6247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cazzopsj\Desktop\IMG_20200610_124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536504" cy="6272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cazzopsj\Desktop\IMG_20200610_065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36558" cy="647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9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352928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8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6464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45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Акция «Окна Росси» </vt:lpstr>
      <vt:lpstr>Чувство патриотизма закладывается  с самого детства, через любовь к своим близким, городу в котором живёшь, природе родного края. И конечно участию в жизни своей страны, такие акции дают дополнительную возможность для  формирования патриотического воспитания.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«Окна Росси» </dc:title>
  <dc:creator>scazzopsj</dc:creator>
  <cp:lastModifiedBy>scazzopsj</cp:lastModifiedBy>
  <cp:revision>3</cp:revision>
  <dcterms:created xsi:type="dcterms:W3CDTF">2020-06-10T12:42:08Z</dcterms:created>
  <dcterms:modified xsi:type="dcterms:W3CDTF">2020-06-10T13:04:55Z</dcterms:modified>
</cp:coreProperties>
</file>