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36" y="-246"/>
      </p:cViewPr>
      <p:guideLst>
        <p:guide orient="horz" pos="21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02EF-C648-4980-A9C3-641FA46706D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88B7D-5440-4FF1-9FEB-27B34CA9BA1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761E-39B1-437C-B73C-1248C75ED52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297D-380D-43B8-8E0F-BFD3F8C6E89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10" y="2540"/>
            <a:ext cx="9137015" cy="68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865684"/>
            <a:ext cx="457200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МУНИЦИПАЛЬНОЕ </a:t>
            </a:r>
            <a:r>
              <a:rPr lang="ru-RU" b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БЮДЖЕТНОЕ ДОШКОЛЬНОЕ ОБРАЗОВАТЕЛЬНОЕ УЧРЕЖДЕНИЕ "ЦЕНТР </a:t>
            </a:r>
            <a:r>
              <a:rPr lang="ru-RU" b="1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РАЗВИТИЯ РЕБЕНКА - ДЕТСКИЙ САД №28 "ОГОНЕК"</a:t>
            </a:r>
            <a:endParaRPr lang="ru-RU" b="1" i="1" dirty="0">
              <a:solidFill>
                <a:srgbClr val="FF0000"/>
              </a:solidFill>
              <a:highlight>
                <a:srgbClr val="FFFFFF"/>
              </a:highlight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algn="ctr"/>
            <a:r>
              <a:rPr lang="ru-RU" b="1" i="1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Группа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№2 ОГОНЬКИ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213011"/>
            <a:ext cx="4572000" cy="10147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Профилактические и оздоровительные мероприятия в группе  с нарушением осанки у детей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335" y="-1270"/>
            <a:ext cx="9152255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4229" y="1674674"/>
            <a:ext cx="725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5419" y="464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1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b="1" i="1" dirty="0" smtClean="0">
                <a:solidFill>
                  <a:srgbClr val="FF0000"/>
                </a:solidFill>
              </a:rPr>
              <a:t>ледующий этап корригирующие дорожки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8" name="Picture 4" descr="C:\Users\САФОНОВЫ\Desktop\IMG_20181206_15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628">
            <a:off x="2508261" y="1882776"/>
            <a:ext cx="2507482" cy="334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САФОНОВЫ\Desktop\IMG_20181206_15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2628">
            <a:off x="2158376" y="1883411"/>
            <a:ext cx="2507482" cy="334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САФОНОВЫ\Desktop\IMG_20181206_15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19" y="1158480"/>
            <a:ext cx="3883991" cy="5472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75" y="-635"/>
            <a:ext cx="9150985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4229" y="1674674"/>
            <a:ext cx="7254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5419" y="466807"/>
            <a:ext cx="4572000" cy="49346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ru-RU" sz="2800" b="1" i="1" dirty="0" smtClean="0">
                <a:solidFill>
                  <a:srgbClr val="FF0000"/>
                </a:solidFill>
              </a:rPr>
              <a:t>Вы осанку берегите,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lvl="0" algn="ctr">
              <a:spcAft>
                <a:spcPts val="1600"/>
              </a:spcAft>
            </a:pPr>
            <a:r>
              <a:rPr lang="ru-RU" sz="2800" b="1" i="1" dirty="0" smtClean="0">
                <a:solidFill>
                  <a:srgbClr val="FF0000"/>
                </a:solidFill>
              </a:rPr>
              <a:t>Правильно сидите и ходите,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lvl="0" algn="ctr">
              <a:spcAft>
                <a:spcPts val="1600"/>
              </a:spcAft>
            </a:pPr>
            <a:r>
              <a:rPr lang="ru-RU" sz="2800" b="1" i="1" dirty="0" smtClean="0">
                <a:solidFill>
                  <a:srgbClr val="FF0000"/>
                </a:solidFill>
              </a:rPr>
              <a:t>Пейте побольше молока,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lvl="0" algn="ctr">
              <a:spcAft>
                <a:spcPts val="1600"/>
              </a:spcAft>
            </a:pPr>
            <a:r>
              <a:rPr lang="ru-RU" sz="2800" b="1" i="1" dirty="0" smtClean="0">
                <a:solidFill>
                  <a:srgbClr val="FF0000"/>
                </a:solidFill>
              </a:rPr>
              <a:t>Это нужно нам всегда.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lvl="0" algn="ctr">
              <a:spcAft>
                <a:spcPts val="1600"/>
              </a:spcAft>
            </a:pPr>
            <a:endParaRPr lang="ru-RU" sz="2800" b="1" i="1" dirty="0">
              <a:solidFill>
                <a:srgbClr val="FF0000"/>
              </a:solidFill>
            </a:endParaRPr>
          </a:p>
          <a:p>
            <a:pPr lvl="0" algn="ctr">
              <a:spcAft>
                <a:spcPts val="1600"/>
              </a:spcAft>
            </a:pPr>
            <a:r>
              <a:rPr lang="ru-RU" sz="4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i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7620" y="-635"/>
            <a:ext cx="9162415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Google Shape;62;p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25149" y="318286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3335" y="-3810"/>
            <a:ext cx="9163050" cy="687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8682" y="228025"/>
            <a:ext cx="457200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srgbClr val="FF0000"/>
                </a:solidFill>
              </a:rPr>
              <a:t>Адаптационная   гимнастика после сна (по Воробьёвой)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Google Shape;69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024943" y="1542305"/>
            <a:ext cx="3365123" cy="448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70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81124" y="1628800"/>
            <a:ext cx="3498529" cy="441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9050" y="-14605"/>
            <a:ext cx="9182100" cy="68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" name="Google Shape;80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03781" y="402134"/>
            <a:ext cx="347313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oogle Shape;89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85180" y="556118"/>
            <a:ext cx="2771800" cy="3734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oogle Shape;88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772812" y="3066430"/>
            <a:ext cx="291029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1590" y="0"/>
            <a:ext cx="9187180" cy="68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" name="Google Shape;97;p1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22505" y="261620"/>
            <a:ext cx="3330627" cy="359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100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56143" y="3028891"/>
            <a:ext cx="3291267" cy="363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5" y="-635"/>
            <a:ext cx="914527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21526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ru-RU" sz="2000" b="1" i="1" dirty="0" smtClean="0">
                <a:solidFill>
                  <a:srgbClr val="FF0000"/>
                </a:solidFill>
              </a:rPr>
              <a:t>Стена профилактики осанки (картинки меняются по временам года)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Google Shape;108;p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69263" y="1769422"/>
            <a:ext cx="669674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5" y="0"/>
            <a:ext cx="9143365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Google Shape;116;p2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393315" y="847340"/>
            <a:ext cx="6661720" cy="5164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8415" y="-13970"/>
            <a:ext cx="9180830" cy="68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8" name="Google Shape;124;p2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28530" y="259775"/>
            <a:ext cx="3532551" cy="435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Google Shape;132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60953" y="2528457"/>
            <a:ext cx="3240360" cy="408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1/cf/6d/51cf6d559dee8c795d24a683cddf08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35" y="-1270"/>
            <a:ext cx="915797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800" y="-31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2264" y="35623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</a:pPr>
            <a:r>
              <a:rPr lang="ru-RU" sz="2000" i="1" dirty="0" smtClean="0">
                <a:solidFill>
                  <a:srgbClr val="FF0000"/>
                </a:solidFill>
              </a:rPr>
              <a:t>Комплексы корригирующей гимнастики с нарушением ОДА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проводятся два раза в недел</a:t>
            </a:r>
            <a:r>
              <a:rPr lang="ru-RU" sz="2000" dirty="0" smtClean="0">
                <a:solidFill>
                  <a:srgbClr val="FF0000"/>
                </a:solidFill>
              </a:rPr>
              <a:t>ю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93290"/>
            <a:ext cx="659638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1Формирование навыка правильной осанки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2Укрепление мышечного корсета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3.Увеличение силовой выносливости мышц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4.Укрепление мышц и связок стоп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5.Увеличение жизненной емкости лёгких.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6.Развитие гибкости.</a:t>
            </a:r>
            <a:endParaRPr lang="ru-RU" sz="24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WPS Presentation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/>
      <vt:lpstr>Arial Unicode MS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admin-pk</dc:creator>
  <cp:lastModifiedBy>Вадим и Света</cp:lastModifiedBy>
  <cp:revision>8</cp:revision>
  <dcterms:created xsi:type="dcterms:W3CDTF">2018-12-17T13:32:00Z</dcterms:created>
  <dcterms:modified xsi:type="dcterms:W3CDTF">2020-06-16T05:47:16Z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1049-11.2.0.9396</vt:lpwstr>
  </property>
</Properties>
</file>