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26FF-69E9-4AC3-9873-07E9CB617C12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6D80-5A4E-46F5-B014-6FDF63A5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Осенний праздник в группе «Огоньки»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" name="Содержимое 14" descr="144843_1410778123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513" y="1600200"/>
            <a:ext cx="5188973" cy="452596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733256"/>
            <a:ext cx="2483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Подготовили воспитатели: </a:t>
            </a:r>
          </a:p>
          <a:p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</a:rPr>
              <a:t>Окушко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Т.А.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Лоскутова Д.А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Октябрь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2015 год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Осень в гости к нам пришла!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MG_851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384376" cy="46910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Я- </a:t>
            </a:r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сень в гости к вам пришла! Гостинцев много принесла!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Яблочки медовые!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Арбузы пудовые!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Груши, сливы, виноград!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Чтоб хватило для ребят.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Деревья украсила в яркий наряд!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Затеяла танец листвы – «листопад»!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Вот сколько листочков ! </a:t>
            </a:r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х не сосчитать!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С листочками всех я зову танцевать!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Украшаем осенний ковер, яркими листочками!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" name="Содержимое 4" descr="IMG_85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36" y="2159072"/>
            <a:ext cx="5112327" cy="3408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967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Песня про осень.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851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А песенку знаете вы про меня ?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Для Осени спойте ее, ребятня!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В гости на праздник пришел, гриб Боровик он играл и танцевал с ребятами. 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4040188" cy="546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852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7920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IMG_85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Игра «Дождик»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IMG_853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Дождик, дождик, веселее!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Капай, капай, не жалей!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По дорожкам постучи!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Только нас не на мочи!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Оркестр «Как у наших у ворот!»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MG_85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В гости на праздник пришла и  Рябинка!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MG_85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Я осенняя </a:t>
            </a: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ябинка!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В ярких ягодках косынках!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К вам на праздник прибежала!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Для девчушек- хохотушек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Я платочки вышивала!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Много их ! Не сосчитать!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Будем с ними танцевать!</a:t>
            </a:r>
          </a:p>
          <a:p>
            <a:endParaRPr lang="ru-RU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Вот такой у нас получился, веселый праздник!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MG_856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Осенний праздник в группе «Огоньки»</vt:lpstr>
      <vt:lpstr>Осень в гости к нам пришла!</vt:lpstr>
      <vt:lpstr> Украшаем осенний ковер, яркими листочками! </vt:lpstr>
      <vt:lpstr>Песня про осень.</vt:lpstr>
      <vt:lpstr>  В гости на праздник пришел, гриб Боровик он играл и танцевал с ребятами. </vt:lpstr>
      <vt:lpstr>Игра «Дождик»</vt:lpstr>
      <vt:lpstr>Оркестр «Как у наших у ворот!»</vt:lpstr>
      <vt:lpstr>В гости на праздник пришла и  Рябинка!</vt:lpstr>
      <vt:lpstr>Вот такой у нас получился, веселый праздник!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Окушко</dc:creator>
  <cp:lastModifiedBy>Administrator</cp:lastModifiedBy>
  <cp:revision>18</cp:revision>
  <dcterms:created xsi:type="dcterms:W3CDTF">2015-10-23T13:04:51Z</dcterms:created>
  <dcterms:modified xsi:type="dcterms:W3CDTF">2015-11-10T15:11:30Z</dcterms:modified>
</cp:coreProperties>
</file>