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67" r:id="rId4"/>
    <p:sldId id="256" r:id="rId5"/>
    <p:sldId id="289" r:id="rId6"/>
    <p:sldId id="257" r:id="rId7"/>
    <p:sldId id="258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78" r:id="rId28"/>
    <p:sldId id="287" r:id="rId29"/>
    <p:sldId id="281" r:id="rId30"/>
    <p:sldId id="285" r:id="rId31"/>
    <p:sldId id="282" r:id="rId32"/>
    <p:sldId id="284" r:id="rId33"/>
    <p:sldId id="283" r:id="rId34"/>
    <p:sldId id="286" r:id="rId35"/>
    <p:sldId id="28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44F6-38B6-4400-B38C-D58F59F25D4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010F-40EE-4550-B560-48578C159EE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ce8b2e2aba46ad75febab08c3ba098a5/cd9e289fbb59f554c85dbb4b46ef1eb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9987" y="2391197"/>
            <a:ext cx="6147073" cy="43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ОТЧЁТ ПО КРУЖКУ СКАЗКАТЕРАПИЯ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«В МИРЕ СКАЗОК»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0070C0"/>
                </a:solidFill>
              </a:rPr>
              <a:t>ГРУППА №2 « ОГОНЬКИ»</a:t>
            </a:r>
            <a:endParaRPr lang="ru-RU" sz="4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Сказка «Колобок «</a:t>
            </a:r>
            <a:endParaRPr lang="ru-RU" i="1" dirty="0"/>
          </a:p>
        </p:txBody>
      </p:sp>
      <p:pic>
        <p:nvPicPr>
          <p:cNvPr id="6" name="Объект 5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248" y="2276991"/>
            <a:ext cx="3263503" cy="4351338"/>
          </a:xfr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1" y="1690688"/>
            <a:ext cx="3492233" cy="4656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34" y="1485990"/>
            <a:ext cx="3504735" cy="4672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543" y="318802"/>
            <a:ext cx="2454208" cy="1840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Психологическая игра </a:t>
            </a:r>
            <a:r>
              <a:rPr lang="ru-RU" i="1" dirty="0" err="1"/>
              <a:t>а</a:t>
            </a:r>
            <a:r>
              <a:rPr lang="ru-RU" i="1" dirty="0" err="1" smtClean="0"/>
              <a:t>бнимимся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63590" y="2248037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9" y="3210003"/>
            <a:ext cx="3776030" cy="2832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9144864">
            <a:off x="7547396" y="2004149"/>
            <a:ext cx="3424728" cy="41568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Знакомство со сказкой «Козлёнок ягнёнок и телёнок»»</a:t>
            </a:r>
            <a:endParaRPr lang="ru-RU" i="1" dirty="0"/>
          </a:p>
        </p:txBody>
      </p:sp>
      <p:pic>
        <p:nvPicPr>
          <p:cNvPr id="7" name="Объект 6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4414" y="1825625"/>
            <a:ext cx="3263503" cy="4351338"/>
          </a:xfr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57" y="1781020"/>
            <a:ext cx="3683155" cy="4910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552" y="1825625"/>
            <a:ext cx="3616248" cy="4821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Сказочный герой из кинетического песка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6579" y="1892532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19" y="1793914"/>
            <a:ext cx="3337467" cy="4449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54" y="1793914"/>
            <a:ext cx="3270560" cy="43607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3746" y="1914835"/>
            <a:ext cx="3479137" cy="4638850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90" y="1768706"/>
            <a:ext cx="3582794" cy="4777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71" y="1768706"/>
            <a:ext cx="3582794" cy="47770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Продолжи сказку « Путешествие маши»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1825625"/>
            <a:ext cx="3538189" cy="4717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65" y="1966873"/>
            <a:ext cx="3326316" cy="4435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Знакомство со сказкой «Лиса и заяц»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22" y="1856969"/>
            <a:ext cx="3014082" cy="4018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23" y="1856969"/>
            <a:ext cx="3599897" cy="47998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Игра на звукоподражание « Кто как говорит?»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90297" y="2204047"/>
            <a:ext cx="3263503" cy="4351338"/>
          </a:xfr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9" y="1934528"/>
            <a:ext cx="3537725" cy="4716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904" y="1540434"/>
            <a:ext cx="3761213" cy="50149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Рисуем волшебные снежинки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5565" y="209867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44" y="2204254"/>
            <a:ext cx="3184319" cy="4245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752" y="2098675"/>
            <a:ext cx="3159048" cy="42120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Игра что бывает жёлтым</a:t>
            </a:r>
            <a:endParaRPr lang="ru-RU" i="1" dirty="0"/>
          </a:p>
        </p:txBody>
      </p:sp>
      <p:pic>
        <p:nvPicPr>
          <p:cNvPr id="6" name="Объект 5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70229"/>
            <a:ext cx="3263503" cy="4351338"/>
          </a:xfr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36" y="2160159"/>
            <a:ext cx="3740828" cy="4987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598" y="1690688"/>
            <a:ext cx="3740829" cy="4987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Сказка«Теремок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0245" y="1807145"/>
            <a:ext cx="5801784" cy="435133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Игра на снятие эмоционального напряжения «Волшебная маска»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238" y="1690688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43" y="1800902"/>
            <a:ext cx="3527038" cy="4702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678" y="1690688"/>
            <a:ext cx="3547946" cy="4730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Работа с чувствами и эмоциями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8820257">
            <a:off x="1906896" y="1754926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45" y="1564368"/>
            <a:ext cx="3549340" cy="47324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Авторская сказка</a:t>
            </a:r>
            <a:r>
              <a:rPr lang="ru-RU" i="1" dirty="0"/>
              <a:t> </a:t>
            </a:r>
            <a:r>
              <a:rPr lang="ru-RU" i="1" dirty="0" smtClean="0"/>
              <a:t>« Ёжик»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3624" y="1769868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27" y="1769868"/>
            <a:ext cx="3605096" cy="4806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82" y="1973146"/>
            <a:ext cx="3538189" cy="47175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Строим дом для лисы сказка «Лиса и заяц»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228" y="1690688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666" y="2367156"/>
            <a:ext cx="3794667" cy="434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268" y="1953613"/>
            <a:ext cx="2869116" cy="38254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Авторская сказка «Чёрный зайчик»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48" y="1825625"/>
            <a:ext cx="3662899" cy="4883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214" y="1825625"/>
            <a:ext cx="3593945" cy="47919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сказки колобок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0" y="1825625"/>
            <a:ext cx="3705457" cy="4940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92" y="1917390"/>
            <a:ext cx="3448979" cy="45986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Слушаем аудио сказку « Пых»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4283" y="1668212"/>
            <a:ext cx="4772722" cy="510057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со сказкой «Пых»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0948" y="193992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70" y="1854200"/>
            <a:ext cx="3512820" cy="4683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70" y="1939925"/>
            <a:ext cx="3032760" cy="40436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Игра « </a:t>
            </a:r>
            <a:r>
              <a:rPr lang="ru-RU" i="1" dirty="0" err="1" smtClean="0"/>
              <a:t>Заянька</a:t>
            </a:r>
            <a:r>
              <a:rPr lang="ru-RU" i="1" dirty="0" smtClean="0"/>
              <a:t> попляши»</a:t>
            </a:r>
            <a:endParaRPr lang="ru-RU" i="1" dirty="0"/>
          </a:p>
        </p:txBody>
      </p:sp>
      <p:pic>
        <p:nvPicPr>
          <p:cNvPr id="6" name="Объект 5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9741" y="1937137"/>
            <a:ext cx="3263503" cy="4351338"/>
          </a:xfr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70" y="1937137"/>
            <a:ext cx="3616248" cy="4821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55" y="1937137"/>
            <a:ext cx="3136745" cy="41823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Знакомство со сказкой « Красный </a:t>
            </a:r>
            <a:r>
              <a:rPr lang="ru-RU" i="1" dirty="0" err="1" smtClean="0"/>
              <a:t>пингвинёнок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3758" y="183705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10" y="1837055"/>
            <a:ext cx="3169920" cy="4226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570" y="1960880"/>
            <a:ext cx="3364230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Игра « Кто как говорит»</a:t>
            </a:r>
            <a:endParaRPr lang="ru-RU" i="1" dirty="0"/>
          </a:p>
        </p:txBody>
      </p:sp>
      <p:pic>
        <p:nvPicPr>
          <p:cNvPr id="6" name="Объект 5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4860" y="1825625"/>
            <a:ext cx="3262463" cy="4351338"/>
          </a:xfr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5" y="1825625"/>
            <a:ext cx="3251868" cy="43358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игра « Да нет»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3916" y="1690688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604" y="1965711"/>
            <a:ext cx="3593945" cy="4791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576" y="1608873"/>
            <a:ext cx="3861574" cy="51487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Сказочный герой «Петрушка»</a:t>
            </a:r>
            <a:endParaRPr lang="ru-RU" dirty="0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2338" y="1871345"/>
            <a:ext cx="3263503" cy="4351338"/>
          </a:xfr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390" y="1804194"/>
            <a:ext cx="3364230" cy="4485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41" y="1461770"/>
            <a:ext cx="3970020" cy="52933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Игра ручеёк,     игра подружимся</a:t>
            </a:r>
            <a:endParaRPr lang="ru-RU" i="1" dirty="0"/>
          </a:p>
        </p:txBody>
      </p:sp>
      <p:pic>
        <p:nvPicPr>
          <p:cNvPr id="6" name="Объект 5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8138" y="2168525"/>
            <a:ext cx="3263503" cy="4351338"/>
          </a:xfr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2247583"/>
            <a:ext cx="3204210" cy="4272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370" y="2316163"/>
            <a:ext cx="3101340" cy="41351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Игра на снятие эмоционального напряжения « Моё имя»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847" y="2323941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30" y="1788160"/>
            <a:ext cx="3592830" cy="479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2323941"/>
            <a:ext cx="4564380" cy="34232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Сказка «Репка» на новый лад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7278" y="215709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20" y="1690688"/>
            <a:ext cx="3707130" cy="4942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Сказка репка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49" y="1690688"/>
            <a:ext cx="6618514" cy="4963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Заяц и лиса(индивидуальная работа)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5634" y="1677486"/>
            <a:ext cx="3700781" cy="4934375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1759046"/>
            <a:ext cx="3639611" cy="4852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Учимся принимать роли сказка( Кот петух и лиса)</a:t>
            </a:r>
            <a:endParaRPr lang="ru-RU" i="1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20603238">
            <a:off x="1832985" y="1690688"/>
            <a:ext cx="3263503" cy="4351338"/>
          </a:xfr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161456">
            <a:off x="6479016" y="1576250"/>
            <a:ext cx="3275512" cy="43673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знакомство со </a:t>
            </a:r>
            <a:r>
              <a:rPr lang="ru-RU" dirty="0" err="1" smtClean="0"/>
              <a:t>сказкой«Три</a:t>
            </a:r>
            <a:r>
              <a:rPr lang="ru-RU" dirty="0" smtClean="0"/>
              <a:t> медведя»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9165" y="1792171"/>
            <a:ext cx="3263503" cy="4351338"/>
          </a:xfr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37" y="1858874"/>
            <a:ext cx="3667542" cy="4890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i="1" dirty="0" smtClean="0"/>
              <a:t>Три медведя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95488" y="2135561"/>
            <a:ext cx="3263503" cy="4351338"/>
          </a:xfr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" y="1917392"/>
            <a:ext cx="3246929" cy="432923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85" y="1895293"/>
            <a:ext cx="3263503" cy="4351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WPS Presentation</Application>
  <PresentationFormat>Произвольный</PresentationFormat>
  <Paragraphs>66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SimSun</vt:lpstr>
      <vt:lpstr>Wingdings</vt:lpstr>
      <vt:lpstr>Calibri Light</vt:lpstr>
      <vt:lpstr>Calibri</vt:lpstr>
      <vt:lpstr>微软雅黑</vt:lpstr>
      <vt:lpstr>Arial Unicode MS</vt:lpstr>
      <vt:lpstr>Тема Office</vt:lpstr>
      <vt:lpstr>ОТЧЁТ ПО КРУЗЖКУ СКАЗКАТЕРАПИЯ «В МИРЕ СКАЗОК»</vt:lpstr>
      <vt:lpstr>Сказка«Теремок»</vt:lpstr>
      <vt:lpstr>Игра « Кто как говорит»</vt:lpstr>
      <vt:lpstr>Сказка «Репка» на новый лад</vt:lpstr>
      <vt:lpstr>Сказка репка</vt:lpstr>
      <vt:lpstr>Заяц и лиса(индивидуальная работа)</vt:lpstr>
      <vt:lpstr>Учимся принимать роли сказка( Кот петух и лиса)</vt:lpstr>
      <vt:lpstr> знакомство со сказкой«Три медведя»</vt:lpstr>
      <vt:lpstr>«Три медведя»</vt:lpstr>
      <vt:lpstr>Сказка «Колобок «</vt:lpstr>
      <vt:lpstr>Психологическая игра абнимимся</vt:lpstr>
      <vt:lpstr>Знакомство со сказкой «Козлёнок ягнёнок и телёнок»»</vt:lpstr>
      <vt:lpstr>Сказочный герой из кинетического песка</vt:lpstr>
      <vt:lpstr>PowerPoint 演示文稿</vt:lpstr>
      <vt:lpstr>Продолжи сказку « Путешествие маши»</vt:lpstr>
      <vt:lpstr>Знакомство со сказкой «Лиса и заяц»</vt:lpstr>
      <vt:lpstr>Игра на звукоподражание « Кто как говорит?»</vt:lpstr>
      <vt:lpstr>Рисуем волшебные снежинки</vt:lpstr>
      <vt:lpstr>Игра что бывает жёлтым</vt:lpstr>
      <vt:lpstr>Игра на снятие эмоционального напряжения «Волшебная маска»</vt:lpstr>
      <vt:lpstr>Работа с чувствами и эмоциями</vt:lpstr>
      <vt:lpstr>Авторская сказка « Ёжик»</vt:lpstr>
      <vt:lpstr>Строим дом для лисы сказка «Лиса и заяц»</vt:lpstr>
      <vt:lpstr>Авторская сказка «Чёрный зайчик»</vt:lpstr>
      <vt:lpstr>Пересказ сказки колобок</vt:lpstr>
      <vt:lpstr>Слушаем аудио сказку « Пых»</vt:lpstr>
      <vt:lpstr>Знакомство со сказкой «Пых»</vt:lpstr>
      <vt:lpstr>Игра « Заянька попляши»</vt:lpstr>
      <vt:lpstr>Знакомство со сказкой « Красный пингвинёнок»</vt:lpstr>
      <vt:lpstr>Психологическая игра « Да нет»</vt:lpstr>
      <vt:lpstr>Сказочный герой «Петрушка»</vt:lpstr>
      <vt:lpstr>Игра ручеёк,     игра подружимся</vt:lpstr>
      <vt:lpstr>Игра на снятие эмоционального напряжения « Моё имя»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vadim</cp:lastModifiedBy>
  <cp:revision>17</cp:revision>
  <dcterms:created xsi:type="dcterms:W3CDTF">2020-08-19T07:46:12Z</dcterms:created>
  <dcterms:modified xsi:type="dcterms:W3CDTF">2020-08-19T07:46:12Z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