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89C4-2BD4-465B-9103-5F76B1D869CD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59A7-511D-42EF-B259-F05D4D84B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D803-CAD0-4A66-A890-2BF774F777B3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79109-1620-4A3D-BBAD-96B63428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56F5-FD62-465C-AC2B-1547B9B25F06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E58F-EF01-49EE-B6CB-5EB2A171B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8EEB6-F880-4BAA-8337-7A76271B68CD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E382-5E1A-473A-9FB5-F779A2B87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7EEB-B085-48F6-9997-7CA5B8F39AC0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3B3D0-C2E3-4AD6-96D6-1FE290FCB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EC36F-20A6-4342-B1AE-1B03B5AA88B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64D1-D566-4CA9-884B-B8B0DF4C2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C47E-FFF3-4B51-BB0C-DDB4BED5CD1F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47E9D-1BA6-4B29-BAF2-053CC428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612B-009F-4FF6-88DC-7714AA881938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B41C-31C4-48FA-8900-F0059A7A1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4D5F7-74EF-4F4D-B356-538129091E6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90208-6804-4A5D-AC35-463FB0565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434E1-EBD3-446C-B0E2-00780B5BCBB7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EFF47-A5C0-4A11-B24E-56368CFCC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66CF8-CA81-4AAA-88A7-6ED0756873E0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47C75-B8DE-4D89-9BAE-2E9D32868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1012F-85C6-4304-A4F7-D91C6B3D7793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4B4A00-3725-422D-A26A-AF5B806D0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6" r:id="rId2"/>
    <p:sldLayoutId id="2147483745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6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149080"/>
            <a:ext cx="7851648" cy="43204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3375"/>
            <a:ext cx="7854950" cy="1871663"/>
          </a:xfrm>
        </p:spPr>
        <p:txBody>
          <a:bodyPr/>
          <a:lstStyle/>
          <a:p>
            <a:pPr marR="0" algn="ctr"/>
            <a:r>
              <a:rPr lang="ru-RU" sz="3600" b="1" smtClean="0"/>
              <a:t>Педагогический проект</a:t>
            </a:r>
          </a:p>
          <a:p>
            <a:pPr marR="0" algn="ctr"/>
            <a:r>
              <a:rPr lang="ru-RU" sz="3600" b="1" smtClean="0"/>
              <a:t>Тема:</a:t>
            </a:r>
            <a:r>
              <a:rPr lang="ru-RU" sz="3600" smtClean="0"/>
              <a:t> «По дороге мы идем, по дороге едем».</a:t>
            </a:r>
            <a:endParaRPr lang="ru-RU" sz="3600" b="1" smtClean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4494213" y="5229225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Constantia" pitchFamily="18" charset="0"/>
              </a:rPr>
              <a:t>Выполнила</a:t>
            </a:r>
          </a:p>
          <a:p>
            <a:pPr algn="r"/>
            <a:r>
              <a:rPr lang="ru-RU">
                <a:latin typeface="Constantia" pitchFamily="18" charset="0"/>
              </a:rPr>
              <a:t>                                                                                          Лоскутова Дарья Александровна,</a:t>
            </a:r>
          </a:p>
          <a:p>
            <a:pPr algn="r"/>
            <a:r>
              <a:rPr lang="ru-RU">
                <a:latin typeface="Constantia" pitchFamily="18" charset="0"/>
              </a:rPr>
              <a:t>                                                                                                        Окушко  Татьяна Александровна</a:t>
            </a:r>
          </a:p>
        </p:txBody>
      </p:sp>
      <p:pic>
        <p:nvPicPr>
          <p:cNvPr id="13316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636838"/>
            <a:ext cx="4751387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124075" y="6308725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Сентябрь 2015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22987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Цель: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</a:rPr>
              <a:t>Формировать знания детей о правилах дорожного движения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3141663"/>
            <a:ext cx="7408863" cy="3527425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Задачи: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Познакомить </a:t>
            </a:r>
            <a:r>
              <a:rPr lang="ru-RU" dirty="0"/>
              <a:t>с основными правилами поведения пешеходов на дороге.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Развить мелкую моторику, внимание, воображение, координацию движения, творчество.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Воспитывать взаимопонимание, взаимопомощь, уважение ко все участникам дорожного движения.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Проблема: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536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- Что такое ПДД?</a:t>
            </a:r>
          </a:p>
          <a:p>
            <a:r>
              <a:rPr lang="ru-RU" smtClean="0"/>
              <a:t>- Кто их придумал?</a:t>
            </a:r>
          </a:p>
          <a:p>
            <a:r>
              <a:rPr lang="ru-RU" smtClean="0"/>
              <a:t>- Для чего их придумали?</a:t>
            </a:r>
          </a:p>
          <a:p>
            <a:r>
              <a:rPr lang="ru-RU" smtClean="0"/>
              <a:t>- Что нужно для того, что бы знать эти правила?</a:t>
            </a:r>
          </a:p>
          <a:p>
            <a:r>
              <a:rPr lang="ru-RU" smtClean="0"/>
              <a:t>- Можем ли мы придумать свои правила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МОДЕЛЬ ТРЕХ ВОПРОСОВ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188" y="2060575"/>
          <a:ext cx="7848600" cy="396081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16017"/>
                <a:gridCol w="2616017"/>
                <a:gridCol w="2616837"/>
              </a:tblGrid>
              <a:tr h="64702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мы знаем?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 хотим знать?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 узнали?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342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такое дорога.</a:t>
                      </a:r>
                      <a:endParaRPr lang="ru-RU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 такое ПДД?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Для чего это нужно? 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Для чего нужен светофор? 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 такое (зебра) пешеходный переход?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такое ПДД.</a:t>
                      </a:r>
                      <a:endParaRPr lang="ru-RU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Для чего это нужно.</a:t>
                      </a:r>
                      <a:endParaRPr lang="ru-RU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Для чего нужен светофор. </a:t>
                      </a:r>
                      <a:endParaRPr lang="ru-RU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Что такое (зебра) пешеходный переход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400" name="Rectangle 1"/>
          <p:cNvSpPr>
            <a:spLocks noChangeArrowheads="1"/>
          </p:cNvSpPr>
          <p:nvPr/>
        </p:nvSpPr>
        <p:spPr bwMode="auto">
          <a:xfrm>
            <a:off x="1533525" y="2854325"/>
            <a:ext cx="230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2969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Ожидаемые результаты 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результате проектной деятельности мы планируем повысить уровень развития знания детей о правилах дорожного движения, а так же развивать их навык работы в продуктивных видах деятельности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250"/>
            <a:ext cx="7854950" cy="1439863"/>
          </a:xfrm>
        </p:spPr>
        <p:txBody>
          <a:bodyPr/>
          <a:lstStyle/>
          <a:p>
            <a:pPr marR="0" algn="ctr"/>
            <a:r>
              <a:rPr lang="ru-RU" sz="3200" b="1" smtClean="0"/>
              <a:t>Фотоотчет</a:t>
            </a:r>
          </a:p>
        </p:txBody>
      </p:sp>
      <p:pic>
        <p:nvPicPr>
          <p:cNvPr id="1843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00213"/>
            <a:ext cx="376872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342900" y="10541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Коллективная работа</a:t>
            </a:r>
          </a:p>
          <a:p>
            <a:r>
              <a:rPr lang="ru-RU">
                <a:latin typeface="Constantia" pitchFamily="18" charset="0"/>
              </a:rPr>
              <a:t>«Макет дороги»</a:t>
            </a:r>
          </a:p>
        </p:txBody>
      </p:sp>
      <p:pic>
        <p:nvPicPr>
          <p:cNvPr id="1843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4221163"/>
            <a:ext cx="4703763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5065713" y="3705225"/>
            <a:ext cx="328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nstantia" pitchFamily="18" charset="0"/>
              </a:rPr>
              <a:t>Иллюстрационный материал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160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Times New Roman</vt:lpstr>
      <vt:lpstr>Поток</vt:lpstr>
      <vt:lpstr>Поток</vt:lpstr>
      <vt:lpstr>Поток</vt:lpstr>
      <vt:lpstr>Поток</vt:lpstr>
      <vt:lpstr>Слайд 1</vt:lpstr>
      <vt:lpstr>Цель: Формировать знания детей о правилах дорожного движения</vt:lpstr>
      <vt:lpstr>Проблема: </vt:lpstr>
      <vt:lpstr> МОДЕЛЬ ТРЕХ ВОПРОСОВ</vt:lpstr>
      <vt:lpstr>Ожидаемые результаты 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1</dc:creator>
  <cp:lastModifiedBy>Психолог</cp:lastModifiedBy>
  <cp:revision>4</cp:revision>
  <dcterms:created xsi:type="dcterms:W3CDTF">2015-10-01T13:40:31Z</dcterms:created>
  <dcterms:modified xsi:type="dcterms:W3CDTF">2015-10-12T06:54:00Z</dcterms:modified>
</cp:coreProperties>
</file>