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2" r:id="rId3"/>
    <p:sldId id="266" r:id="rId4"/>
    <p:sldId id="263" r:id="rId5"/>
    <p:sldId id="264" r:id="rId6"/>
    <p:sldId id="265" r:id="rId7"/>
    <p:sldId id="257" r:id="rId8"/>
    <p:sldId id="261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105" d="100"/>
          <a:sy n="105" d="100"/>
        </p:scale>
        <p:origin x="-17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2318E-02A1-437C-93BB-FF6E793E0DF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B6F9-F152-4F60-9813-367F0B88C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6F9-F152-4F60-9813-367F0B88CA7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6744"/>
            <a:ext cx="8936451" cy="7035744"/>
            <a:chOff x="0" y="-6744"/>
            <a:chExt cx="8936451" cy="7035744"/>
          </a:xfrm>
        </p:grpSpPr>
        <p:pic>
          <p:nvPicPr>
            <p:cNvPr id="1029" name="Picture 5" descr="C:\Users\БАТЯ\Desktop\0_904b8_77c92b17_or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52" y="404664"/>
              <a:ext cx="1666997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БАТЯ\Desktop\1201573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061" y="4105210"/>
              <a:ext cx="2813390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БАТЯ\Desktop\4840_html_43230f8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215745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БАТЯ\Desktop\u6nrbpetgch3pfdu7-e35svsev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-6744"/>
              <a:ext cx="2315112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524539" y="2551837"/>
              <a:ext cx="609493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«Мой любимый </a:t>
              </a:r>
            </a:p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детский сад»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1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CIM\101CANON\IMG_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1CANON\IMG_0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8772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Окушко</a:t>
            </a:r>
            <a:r>
              <a:rPr lang="ru-RU" dirty="0" smtClean="0"/>
              <a:t> Т.А</a:t>
            </a:r>
          </a:p>
          <a:p>
            <a:r>
              <a:rPr lang="ru-RU" dirty="0" smtClean="0"/>
              <a:t>2016 г.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1"/>
            <a:ext cx="9144000" cy="7017306"/>
          </a:xfrm>
          <a:prstGeom prst="rect">
            <a:avLst/>
          </a:prstGeom>
          <a:gradFill>
            <a:gsLst>
              <a:gs pos="8999">
                <a:srgbClr val="FDE9DD"/>
              </a:gs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i="1" dirty="0" smtClean="0">
                <a:latin typeface="Comic Sans MS" panose="030F0702030302020204" pitchFamily="66" charset="0"/>
              </a:rPr>
              <a:t>Цель</a:t>
            </a:r>
            <a:r>
              <a:rPr lang="ru-RU" dirty="0">
                <a:latin typeface="Comic Sans MS" panose="030F0702030302020204" pitchFamily="66" charset="0"/>
              </a:rPr>
              <a:t>: Формирование представлений о детском саде как ближайшем социуме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Задачи: </a:t>
            </a:r>
            <a:endParaRPr lang="ru-RU" b="1" i="1" dirty="0" smtClean="0">
              <a:latin typeface="Comic Sans MS" panose="030F0702030302020204" pitchFamily="66" charset="0"/>
            </a:endParaRPr>
          </a:p>
          <a:p>
            <a:endParaRPr lang="ru-RU" b="1" i="1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Познание</a:t>
            </a:r>
            <a:r>
              <a:rPr lang="ru-RU" dirty="0">
                <a:latin typeface="Comic Sans MS" panose="030F0702030302020204" pitchFamily="66" charset="0"/>
              </a:rPr>
              <a:t> – закреплять первичные представления о профессии воспитателя, других профессиях дошкольных работников; уточнить и систематизировать знания о помещениях детского сада, их назначении; расширять представления о назначении предметов;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Коммуникация</a:t>
            </a:r>
            <a:r>
              <a:rPr lang="ru-RU" dirty="0">
                <a:latin typeface="Comic Sans MS" panose="030F0702030302020204" pitchFamily="66" charset="0"/>
              </a:rPr>
              <a:t> – называть сотрудников по имени и отчеству; активизировать и расширять словарь (названия профессий, предметов труда и быта, действия с ними</a:t>
            </a:r>
            <a:r>
              <a:rPr lang="ru-RU" dirty="0" smtClean="0">
                <a:latin typeface="Comic Sans MS" panose="030F0702030302020204" pitchFamily="66" charset="0"/>
              </a:rPr>
              <a:t>);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Социализация</a:t>
            </a:r>
            <a:r>
              <a:rPr lang="ru-RU" dirty="0">
                <a:latin typeface="Comic Sans MS" panose="030F0702030302020204" pitchFamily="66" charset="0"/>
              </a:rPr>
              <a:t> – с помощью игр развивать желание узнавать о ближайшем окружении; воспитывать доброжелательное отношение, уважение к работникам дошкольного учреждения; развивать интерес к жизни детского сада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Художественное творчество </a:t>
            </a:r>
            <a:r>
              <a:rPr lang="ru-RU" dirty="0">
                <a:latin typeface="Comic Sans MS" panose="030F0702030302020204" pitchFamily="66" charset="0"/>
              </a:rPr>
              <a:t>– изображать предмет, состоящий из нескольких частей; совершенствовать способ нанесения </a:t>
            </a:r>
            <a:r>
              <a:rPr lang="ru-RU" dirty="0" smtClean="0">
                <a:latin typeface="Comic Sans MS" panose="030F0702030302020204" pitchFamily="66" charset="0"/>
              </a:rPr>
              <a:t> клея; </a:t>
            </a:r>
            <a:r>
              <a:rPr lang="ru-RU" dirty="0">
                <a:latin typeface="Comic Sans MS" panose="030F0702030302020204" pitchFamily="66" charset="0"/>
              </a:rPr>
              <a:t>формировать умение прикладывать смазанной клеем стороной к </a:t>
            </a:r>
            <a:r>
              <a:rPr lang="ru-RU" dirty="0" smtClean="0">
                <a:latin typeface="Comic Sans MS" panose="030F0702030302020204" pitchFamily="66" charset="0"/>
              </a:rPr>
              <a:t>предмету и </a:t>
            </a:r>
            <a:r>
              <a:rPr lang="ru-RU" dirty="0">
                <a:latin typeface="Comic Sans MS" panose="030F0702030302020204" pitchFamily="66" charset="0"/>
              </a:rPr>
              <a:t>плотно прижимать её 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Здоровье</a:t>
            </a:r>
            <a:r>
              <a:rPr lang="ru-RU" dirty="0">
                <a:latin typeface="Comic Sans MS" panose="030F0702030302020204" pitchFamily="66" charset="0"/>
              </a:rPr>
              <a:t> – формировать умение согласовывать действия со сверстниками, быть аккуратным в движениях и перемещениях, соблюдать двигательную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3801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892480" cy="692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представлений о детском саде как ближайшем социуме.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– закреплять первичные представления о профессии воспитателя, других профессиях дошкольных работников; уточнить и систематизировать знания о помещениях детского сада, их назначении; расширять представления о назначении предметов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– называть сотрудников по имени и отчеству; активизировать и расширять словарь (названия профессий, предметов труда и быта, действия с 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– с помощью игр развивать желание узнавать о ближайшем окружении; воспитывать доброжелательное отношение, уважение к работникам дошкольного учреждения; развивать интерес к жизни детского сада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– изображать предмет, состоящий из нескольких частей; совершенствовать способ нанесения  клея; формировать умение прикладывать смазанной клеем стороной к предмету и плотно прижимать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формировать умение согласовывать действия со сверстниками, быть аккуратным в движениях и перемещениях, соблюдать двигательную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428414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28" y="764704"/>
            <a:ext cx="879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Итоговое мероприятие: Коллективная работа.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«Детский сад - как в сказке»</a:t>
            </a:r>
            <a:endParaRPr lang="ru-RU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1CANON\IMG_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1CANON\IMG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01CANON\IMG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1CANON\IMG_0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000"/>
            <a:ext cx="4344000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CANON\IMG_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0032" y="1304664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1CANON\IMG_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6472" y="1268640"/>
            <a:ext cx="648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328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Administrator</cp:lastModifiedBy>
  <cp:revision>15</cp:revision>
  <dcterms:created xsi:type="dcterms:W3CDTF">2015-12-20T12:19:46Z</dcterms:created>
  <dcterms:modified xsi:type="dcterms:W3CDTF">2016-05-19T16:26:17Z</dcterms:modified>
</cp:coreProperties>
</file>