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81" r:id="rId9"/>
    <p:sldId id="267" r:id="rId10"/>
    <p:sldId id="268" r:id="rId11"/>
    <p:sldId id="270" r:id="rId12"/>
    <p:sldId id="276" r:id="rId13"/>
    <p:sldId id="277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F919-8397-48E7-8805-A41AEC182F75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963E-9E9B-4F53-BD41-7C5C76AB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700808"/>
            <a:ext cx="6714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«Моя семья»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653136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Подготовила: </a:t>
            </a:r>
          </a:p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Окушко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Т. А.</a:t>
            </a:r>
          </a:p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МБДОУ ЦРР № 28 «Огонек».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Лена\attachments_21-01-2012_20-10-31\Фото118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260648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Лена\famil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7816" y="116632"/>
            <a:ext cx="1656184" cy="13941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949280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Изготовление подарков для папы «Мой папа – самый лучший!»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16632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Родители – дети»</a:t>
            </a:r>
            <a:endParaRPr lang="ru-RU" sz="2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C:\Лена\attachments_21-01-2012_20-10-31\Фото119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764704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Лена\famil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7816" y="116632"/>
            <a:ext cx="1656184" cy="13941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16530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Выставка «Мой семейный альбом»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5358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Результативность: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Лена\famil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16632"/>
            <a:ext cx="1404664" cy="1182457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1791399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Дети лучше знают свои корни, они хорошо представляют, что такое род, родословная, семья.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В своей речи стали чаще употреблять такие фразы, как “уютный дом”, “родной дом”, “мои родственники” и др.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 В процессе работы над проектом мы как и дети более подробно изучили семьи воспитанников, познакомились с их семейными традициями, </a:t>
            </a:r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собенностями семейного воспитания.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По ходу проекта появились некоторые затруднения: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группе есть неполные семьи.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8"/>
            <a:ext cx="4453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Эффективность: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Лена\famil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7816" y="116632"/>
            <a:ext cx="1656184" cy="1394189"/>
          </a:xfrm>
          <a:prstGeom prst="rect">
            <a:avLst/>
          </a:prstGeom>
          <a:noFill/>
        </p:spPr>
      </p:pic>
      <p:pic>
        <p:nvPicPr>
          <p:cNvPr id="4" name="Picture 2" descr="C:\Лена\5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27299"/>
            <a:ext cx="4124993" cy="493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80116a8bf03d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2996952"/>
            <a:ext cx="693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e228f2cb51a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378904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8dde2a843527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3717032"/>
            <a:ext cx="5715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206084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 </a:t>
            </a:r>
            <a:r>
              <a:rPr lang="ru-RU" sz="2800" b="1" dirty="0" smtClean="0"/>
              <a:t>При оформлении альбома «Моя семья» родители проявили творчество.</a:t>
            </a:r>
            <a:endParaRPr lang="ru-RU" sz="2800" b="1" dirty="0"/>
          </a:p>
        </p:txBody>
      </p:sp>
      <p:pic>
        <p:nvPicPr>
          <p:cNvPr id="10" name="Picture 4" descr="C:\Лена\attachments_03-11-2011_18-53-23\Фото120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427984" y="3645024"/>
            <a:ext cx="3883678" cy="291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275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Новизна: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Лена\famil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7816" y="116632"/>
            <a:ext cx="1656184" cy="1394189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1340768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Особенность нашего проекта, состоит в том, что вместе с семьей мы не только познаем, осваиваем новое, трудимся, но и работаем в одной команде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“Воспитатели-дети-родители”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где родители становятся активными участниками жизни детей в детском саду.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1" descr="C:\Лена\as579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25144"/>
            <a:ext cx="1872208" cy="1909652"/>
          </a:xfrm>
          <a:prstGeom prst="rect">
            <a:avLst/>
          </a:prstGeom>
          <a:noFill/>
        </p:spPr>
      </p:pic>
      <p:pic>
        <p:nvPicPr>
          <p:cNvPr id="6" name="Picture 4" descr="C:\Лена\fathersday_140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4581128"/>
            <a:ext cx="1584176" cy="2026271"/>
          </a:xfrm>
          <a:prstGeom prst="rect">
            <a:avLst/>
          </a:prstGeom>
          <a:noFill/>
        </p:spPr>
      </p:pic>
      <p:pic>
        <p:nvPicPr>
          <p:cNvPr id="7" name="Picture 2" descr="C:\Лена\family\family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301208"/>
            <a:ext cx="15001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3.fsimg.ru/2/tlog_box/976/9762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6632"/>
            <a:ext cx="8424936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636912"/>
            <a:ext cx="64389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314654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“Счастлив тот, кто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счастлив у себя дома”.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Л.Н.Толстой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Лена\as579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25144"/>
            <a:ext cx="1872208" cy="1909652"/>
          </a:xfrm>
          <a:prstGeom prst="rect">
            <a:avLst/>
          </a:prstGeom>
          <a:noFill/>
        </p:spPr>
      </p:pic>
      <p:pic>
        <p:nvPicPr>
          <p:cNvPr id="9218" name="Picture 2" descr="C:\Лена\famil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013176"/>
            <a:ext cx="1973957" cy="1661693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552" y="250776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современном образовательном процессе не маловажным является воспитание у подрастающего поколения патриотических  чувств  любви и уважения к родным и близким.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нание своей фамилии, имени и отчества родителей, своего рода и родословной, русских и семейных традиций и обычаев – основное содержание этой работы. Чувство любви к Родине зарождается в семье. А семья для ребёнка– это мир, в котором закладываются основы морали, отношения к людям. Членов семьи объединяет кровное родство, любовь, общие интересы. Семье принадлежит основная общественная функция – воспитание детей, она была и остается жизненно необходимой средой для сохранения и передачи социальных и культурных ценностей, определяющим фактором формирования личности ребенка.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Появилась идея: создать проект “Моя семья”.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220" name="Picture 4" descr="C:\Лена\fathersday_140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4725144"/>
            <a:ext cx="1512168" cy="1934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Лена\as579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25144"/>
            <a:ext cx="1872208" cy="1909652"/>
          </a:xfrm>
          <a:prstGeom prst="rect">
            <a:avLst/>
          </a:prstGeom>
          <a:noFill/>
        </p:spPr>
      </p:pic>
      <p:pic>
        <p:nvPicPr>
          <p:cNvPr id="3" name="Picture 4" descr="C:\Лена\fathersday_14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4725144"/>
            <a:ext cx="1512168" cy="1934168"/>
          </a:xfrm>
          <a:prstGeom prst="rect">
            <a:avLst/>
          </a:prstGeom>
          <a:noFill/>
        </p:spPr>
      </p:pic>
      <p:pic>
        <p:nvPicPr>
          <p:cNvPr id="4" name="Picture 2" descr="C:\Лена\famil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013176"/>
            <a:ext cx="1973957" cy="1661693"/>
          </a:xfrm>
          <a:prstGeom prst="rect">
            <a:avLst/>
          </a:prstGeom>
          <a:noFill/>
        </p:spPr>
      </p:pic>
      <p:pic>
        <p:nvPicPr>
          <p:cNvPr id="5" name="Picture 2" descr="C:\Лена\family\family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88640"/>
            <a:ext cx="15001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260648"/>
            <a:ext cx="432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12474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Родители, дети, воспитатели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988840"/>
            <a:ext cx="4838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Длительность: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9695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Подготовительная группа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Лена\famil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88640"/>
            <a:ext cx="1656184" cy="13941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16632"/>
            <a:ext cx="421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проекта: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980728"/>
            <a:ext cx="72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оспитывать любовь и уважение к семье, как к людям, которые живут вместе, любят друг друга и заботятся о родных и близких.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276872"/>
            <a:ext cx="2141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2996952"/>
            <a:ext cx="849694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Дать представление о понятиях: “род”, “родители”, “родословная”, “семья”, “родные”, “близкие”.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Дать понятие о русских семейных традициях, семейных реликвиях, о распределении семейных обязанностей.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Продолжать развивать познавательные способности у детей, активно включать их в творческо-поисковую деятельность.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Расширять кругозор и обогащать словарный запас детей терминами родственных отношений, развивать связную речь.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Укреплять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детско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–родительские отношения.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Лена\attachments_23-01-2012_18-01-10\Фото152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476672"/>
            <a:ext cx="394243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Лена\attachments_23-01-2012_18-01-10\Фото15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476672"/>
            <a:ext cx="394243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877272"/>
            <a:ext cx="6591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solidFill>
                  <a:srgbClr val="002060"/>
                </a:solidFill>
              </a:rPr>
              <a:t>Презентация семейного </a:t>
            </a:r>
            <a:r>
              <a:rPr lang="ru-RU" sz="3600" dirty="0" smtClean="0">
                <a:solidFill>
                  <a:srgbClr val="002060"/>
                </a:solidFill>
              </a:rPr>
              <a:t>альбома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Лена\attachments_23-01-2012_18-01-10\Фото149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88640"/>
            <a:ext cx="4224469" cy="3168351"/>
          </a:xfrm>
          <a:prstGeom prst="cloud">
            <a:avLst/>
          </a:prstGeom>
          <a:noFill/>
        </p:spPr>
      </p:pic>
      <p:pic>
        <p:nvPicPr>
          <p:cNvPr id="5123" name="Picture 3" descr="C:\Лена\attachments_23-01-2012_18-01-10\Фото14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3356992"/>
            <a:ext cx="4392488" cy="3294366"/>
          </a:xfrm>
          <a:prstGeom prst="cloud">
            <a:avLst/>
          </a:prstGeom>
          <a:noFill/>
        </p:spPr>
      </p:pic>
      <p:pic>
        <p:nvPicPr>
          <p:cNvPr id="5124" name="Picture 4" descr="C:\Лена\attachments_23-01-2012_18-01-10\Фото15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57609" y="1556792"/>
            <a:ext cx="2349261" cy="3132348"/>
          </a:xfrm>
          <a:prstGeom prst="cloud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88640"/>
            <a:ext cx="2138813" cy="12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4869160"/>
            <a:ext cx="4260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Сюжетно-ролевые игры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«Семья»,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«Дочки-матери»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Лена\attachments_23-01-2012_18-01-10\Фото15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1649802"/>
            <a:ext cx="4680520" cy="35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C:\Лена\as579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620688"/>
            <a:ext cx="1872208" cy="1909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335699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Изготовление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подарков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для мамы!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Лена\attachments_21-01-2012_20-10-31\Фото143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404664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Лена\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16632"/>
            <a:ext cx="1368152" cy="14973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790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Подарки для мам «Моя мама – самая лучшая!»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469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Dunder Mifflin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Administrator</cp:lastModifiedBy>
  <cp:revision>31</cp:revision>
  <dcterms:created xsi:type="dcterms:W3CDTF">2012-01-22T11:48:45Z</dcterms:created>
  <dcterms:modified xsi:type="dcterms:W3CDTF">2015-03-02T15:03:03Z</dcterms:modified>
</cp:coreProperties>
</file>