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7D67F-5A1A-4D87-AB35-3BF7CF48C54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8989D-2A56-4DAF-91B1-A371AF5E0C1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jpe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001 (1)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143636" y="5500702"/>
            <a:ext cx="278608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№28 «Огонек»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№2 «Огоньки»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воспитатель: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Баталова М.А.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929454" y="650083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2022г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1613191078_71-p-belo-zheltii-fon-dlya-prezentatsii-77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08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571480"/>
            <a:ext cx="864399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место в дошкольных учреждениях занимает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детей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произведениями художественной литературы. Художественная книга для ребенка – это могучее средство для всестороннего воспитания: она воспитывает любовь к родному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будит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воображение, вызывает детскую игру. Посещая библиотеку с нашими детьми, мы развиваем в них свободную творческую личность,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прививаем любовь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книгам, знакомим с авторами многих прекрасных детских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произведений, одним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 является Корней Иванович Чуковский.  На одной такой встрече мы и побывали с  детьми нашей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во время которой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познакомились с краткой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биографией,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творчеством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получили новые знания о прекрасном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писателе, а также поделились положительными эмоциями,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участие в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викторине, просмотрели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мотивам стихотворения:  «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Тараканище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даже нарисовали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 к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произведению: «Чудо-дерево».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1613191078_71-p-belo-zheltii-fon-dlya-prezentatsii-77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08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5124" name="Picture 4" descr="C:\Users\Марина\Desktop\Бибилиотека 17.03.22г\20220317_1028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799308">
            <a:off x="6107754" y="3895498"/>
            <a:ext cx="3132000" cy="214017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123" name="Picture 3" descr="C:\Users\Марина\Desktop\Бибилиотека 17.03.22г\20220317_1028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648164">
            <a:off x="-164697" y="3939678"/>
            <a:ext cx="3240000" cy="18225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122" name="Picture 2" descr="C:\Users\Марина\Desktop\Бибилиотека 17.03.22г\20220317_1025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14290"/>
            <a:ext cx="4752000" cy="324547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125" name="Picture 5" descr="C:\Users\Марина\Desktop\Бибилиотека 17.03.22г\20220317_10320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950306" y="4193438"/>
            <a:ext cx="3168000" cy="17820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1613191078_71-p-belo-zheltii-fon-dlya-prezentatsii-77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08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6146" name="Picture 2" descr="C:\Users\Марина\Desktop\Бибилиотека 17.03.22г\20220317_1040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57217" y="939353"/>
            <a:ext cx="2988000" cy="168075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147" name="Picture 3" descr="C:\Users\Марина\Desktop\Бибилиотека 17.03.22г\20220317_1042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698608" y="1801798"/>
            <a:ext cx="2952000" cy="192012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148" name="Picture 4" descr="C:\Users\Марина\Desktop\Бибилиотека 17.03.22г\20220317_1042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786077" y="2714725"/>
            <a:ext cx="3276000" cy="19899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149" name="Picture 5" descr="C:\Users\Марина\Desktop\Бибилиотека 17.03.22г\20220317_10535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038494" y="3677018"/>
            <a:ext cx="3420000" cy="1923832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1613191078_71-p-belo-zheltii-fon-dlya-prezentatsii-77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08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7170" name="Picture 2" descr="C:\Users\Марина\Desktop\Бибилиотека 17.03.22г\20220317_1057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219795" y="852511"/>
            <a:ext cx="3148441" cy="18720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171" name="Picture 3" descr="C:\Users\Марина\Desktop\Бибилиотека 17.03.22г\20220317_1059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165016" y="4193438"/>
            <a:ext cx="3168000" cy="17820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172" name="Picture 4" descr="C:\Users\Марина\Desktop\Бибилиотека 17.03.22г\20220317_1059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137278" y="923040"/>
            <a:ext cx="3240000" cy="18225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173" name="Picture 5" descr="C:\Users\Марина\Desktop\Бибилиотека 17.03.22г\20220317_11025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995240" y="1790918"/>
            <a:ext cx="5248000" cy="29520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174" name="Picture 6" descr="C:\Users\Марина\Desktop\Бибилиотека 17.03.22г\20220317_11042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22893" y="4263331"/>
            <a:ext cx="2916000" cy="1818842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1613191078_71-p-belo-zheltii-fon-dlya-prezentatsii-77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08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8194" name="Picture 2" descr="C:\Users\Марина\Desktop\Бибилиотека 17.03.22г\20220317_112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720736" y="1720811"/>
            <a:ext cx="4927787" cy="27720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3214678" y="714356"/>
            <a:ext cx="59293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Чему учат сказки К.И. Чуковского?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за чудесные стихи у нашего Чуковского!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Учат многому они и детей и взрослого!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Учат выдержке и воле, доброте безмерной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ругаться, не сдаваться, быть послушным,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смелым.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в тех стихах зверят: добрых, злых,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трусливых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похожих на ребят в историях правдивых!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нам, как в тех стихах, быть доброю опорой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для тех,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помощь ждет в беде, кто мал или не молод.                     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Любить природу, мир, людей, не быть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сердитым, подлым,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Иметь побольше нам друзей и быть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счастливым, добрым!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1613191078_71-p-belo-zheltii-fon-dlya-prezentatsii-77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6000" y="0"/>
            <a:ext cx="9108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42910" y="1071546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4" name="Picture 2" descr="C:\Users\Марина\Desktop\um-su-pictures-29-723-00-800x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571744"/>
            <a:ext cx="3600000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3" descr="C:\Users\Марина\Desktop\tarakanish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714752"/>
            <a:ext cx="2736000" cy="1979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1745</Words>
  <Application>WPS Presentation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vadim</cp:lastModifiedBy>
  <cp:revision>11</cp:revision>
  <dcterms:created xsi:type="dcterms:W3CDTF">2022-09-04T13:07:43Z</dcterms:created>
  <dcterms:modified xsi:type="dcterms:W3CDTF">2022-09-04T13:07:43Z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