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38DB6-1662-4890-805A-10871BE8A479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694B4-10D0-4A56-93D8-D4D6224BA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694B4-10D0-4A56-93D8-D4D6224BAC8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6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3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6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2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5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8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2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5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9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4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1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8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2587-BB1C-4C9C-BB8B-FCF7B730208F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9AAC-84C6-4F1D-9950-EBA0527AF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9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" y="0"/>
            <a:ext cx="90960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1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9"/>
          <a:stretch/>
        </p:blipFill>
        <p:spPr bwMode="auto">
          <a:xfrm>
            <a:off x="0" y="0"/>
            <a:ext cx="9075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79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0" y="0"/>
            <a:ext cx="90413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58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77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38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" y="-4936"/>
            <a:ext cx="9131222" cy="68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37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213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38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4"/>
            <a:ext cx="9036496" cy="681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415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Экран (4:3)</PresentationFormat>
  <Paragraphs>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admin-pk</dc:creator>
  <cp:lastModifiedBy>admin-pk</cp:lastModifiedBy>
  <cp:revision>2</cp:revision>
  <dcterms:created xsi:type="dcterms:W3CDTF">2020-04-20T15:12:48Z</dcterms:created>
  <dcterms:modified xsi:type="dcterms:W3CDTF">2020-04-20T15:30:13Z</dcterms:modified>
</cp:coreProperties>
</file>