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60" r:id="rId6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4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DBFF-D193-4EA0-A111-67BED446071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B5FC3-CDDB-4E15-8182-4CE45588DB5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5FC3-CDDB-4E15-8182-4CE45588DB5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0C08-779C-43D3-B3FE-E455F195E482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85452D-EAEC-4748-9D0B-567554DFB1E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A10C08-779C-43D3-B3FE-E455F195E48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795"/>
            <a:ext cx="9149715" cy="684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7776864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Использование инновационных технологий в художественно- эстетическом развитии методом </a:t>
            </a:r>
            <a:r>
              <a:rPr lang="ru-RU" sz="2800" b="1" i="1" dirty="0" smtClean="0">
                <a:solidFill>
                  <a:srgbClr val="002060"/>
                </a:solidFill>
              </a:rPr>
              <a:t>ТРИЗ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Подготовила: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Войтюк</a:t>
            </a:r>
            <a:r>
              <a:rPr lang="ru-RU" sz="2000" b="1" i="1" dirty="0" smtClean="0">
                <a:solidFill>
                  <a:srgbClr val="002060"/>
                </a:solidFill>
              </a:rPr>
              <a:t> В.С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617" y="3152341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905" y="303408"/>
            <a:ext cx="651251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ru-RU" sz="2000" dirty="0" smtClean="0"/>
            </a:br>
            <a:r>
              <a:rPr lang="ru-RU" sz="2500" dirty="0" smtClean="0"/>
              <a:t>Игра «Кто </a:t>
            </a:r>
            <a:r>
              <a:rPr lang="ru-RU" sz="2500" dirty="0" err="1" smtClean="0"/>
              <a:t>я?»Жестами</a:t>
            </a:r>
            <a:r>
              <a:rPr lang="ru-RU" sz="2500" dirty="0" smtClean="0"/>
              <a:t>, мимикой, звуками воображает кого либо</a:t>
            </a:r>
            <a:endParaRPr lang="ru-RU" sz="2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18860" y="4509120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532" y="2485626"/>
            <a:ext cx="1728192" cy="307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Desktop\Новое фото\20200324_092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988" y="2453285"/>
            <a:ext cx="1622425" cy="308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3236" y="2518819"/>
            <a:ext cx="1729635" cy="308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er\Desktop\Новое фото\20200324_09194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756" y="2485627"/>
            <a:ext cx="1656184" cy="307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13229"/>
            <a:ext cx="89289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b="0" dirty="0" smtClean="0"/>
              <a:t>Игра «Покажи по разному»(мимикой ,жестами мы показываем, как мы можем нести сумки.(тяжело – легко, весело- грустно , быстро – медленно ,жарко- холодно) и </a:t>
            </a:r>
            <a:r>
              <a:rPr lang="ru-RU" sz="2500" b="0" dirty="0" err="1" smtClean="0"/>
              <a:t>т.д</a:t>
            </a:r>
            <a:endParaRPr lang="ru-RU" sz="25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949" y="1947095"/>
            <a:ext cx="230425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057812"/>
            <a:ext cx="2305224" cy="12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94" y="3697228"/>
            <a:ext cx="2376264" cy="133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3697228"/>
            <a:ext cx="243227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0939" y="2285793"/>
            <a:ext cx="1551518" cy="275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0734" y="3566432"/>
            <a:ext cx="1686316" cy="299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8367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Разноцветная вода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617" y="3162238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589224" y="6237312"/>
            <a:ext cx="19060949" cy="1072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30" y="823320"/>
            <a:ext cx="1347142" cy="27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722805"/>
            <a:ext cx="1584176" cy="28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823320"/>
            <a:ext cx="1537553" cy="273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88940" y="815507"/>
            <a:ext cx="1583459" cy="28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696" y="3562030"/>
            <a:ext cx="1763042" cy="313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1270" y="3664367"/>
            <a:ext cx="1722937" cy="30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217" y="60151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Зёрнышки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915617" y="3152341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C:\Users\User\Desktop\Новое фото\20200324_092556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76425" y="3084195"/>
            <a:ext cx="5576570" cy="363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Новое фото\20200324_0923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3" y="443378"/>
            <a:ext cx="2448271" cy="371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Новое фото\20200324_0924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170" y="520065"/>
            <a:ext cx="2243455" cy="364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2492896"/>
            <a:ext cx="685665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СПАСИБО ЗА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ВНИМАНИЕ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617" y="3152341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8255" y="6985"/>
            <a:ext cx="9170670" cy="68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79712" y="764704"/>
            <a:ext cx="6264696" cy="4725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ТРИЗ – теория решения изобретательских задач.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Цель: Развивать мышление, поисковую активность, стремление к новизне, развития речи, творческое воображение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Задачи использования ТРИЗ :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Воспитывать качества творческой личности.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Формировать навыки творческой работы.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Прививать ребенку радость творческих открытий.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044270"/>
            <a:ext cx="504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162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243408"/>
            <a:ext cx="5616624" cy="56713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При использовании элементов ТРИЗ заметно активизируется творческая и мыслительная активность у детей, так как ТРИЗ учит мыслить широко. </a:t>
            </a:r>
            <a:r>
              <a:rPr lang="ru-RU" sz="2900" b="1" i="1" dirty="0" err="1" smtClean="0">
                <a:solidFill>
                  <a:srgbClr val="002060"/>
                </a:solidFill>
              </a:rPr>
              <a:t>Изобритательство</a:t>
            </a:r>
            <a:r>
              <a:rPr lang="ru-RU" sz="2900" b="1" i="1" dirty="0" smtClean="0">
                <a:solidFill>
                  <a:srgbClr val="002060"/>
                </a:solidFill>
              </a:rPr>
              <a:t> выражается в творческой фантазии, придумывании чего – то, что потом выразится в различных видах детской деятельности – игровой, </a:t>
            </a:r>
            <a:r>
              <a:rPr lang="ru-RU" sz="2900" b="1" i="1" dirty="0" err="1" smtClean="0">
                <a:solidFill>
                  <a:srgbClr val="002060"/>
                </a:solidFill>
              </a:rPr>
              <a:t>речевой,художественном</a:t>
            </a:r>
            <a:r>
              <a:rPr lang="ru-RU" sz="2900" b="1" i="1" dirty="0" smtClean="0">
                <a:solidFill>
                  <a:srgbClr val="002060"/>
                </a:solidFill>
              </a:rPr>
              <a:t> творчестве и </a:t>
            </a:r>
            <a:r>
              <a:rPr lang="ru-RU" sz="2900" b="1" i="1" dirty="0" err="1" smtClean="0">
                <a:solidFill>
                  <a:srgbClr val="002060"/>
                </a:solidFill>
              </a:rPr>
              <a:t>т.д</a:t>
            </a:r>
            <a:endParaRPr lang="ru-RU" sz="29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900" b="1" i="1" dirty="0" err="1" smtClean="0">
                <a:solidFill>
                  <a:srgbClr val="002060"/>
                </a:solidFill>
              </a:rPr>
              <a:t>Примение</a:t>
            </a:r>
            <a:r>
              <a:rPr lang="ru-RU" sz="2900" b="1" i="1" dirty="0" smtClean="0">
                <a:solidFill>
                  <a:srgbClr val="002060"/>
                </a:solidFill>
              </a:rPr>
              <a:t> ТРИЗ в обучении дошкольников позволяет вырастить из детей настоящих </a:t>
            </a:r>
            <a:r>
              <a:rPr lang="ru-RU" sz="2900" b="1" i="1" dirty="0" err="1" smtClean="0">
                <a:solidFill>
                  <a:srgbClr val="002060"/>
                </a:solidFill>
              </a:rPr>
              <a:t>выдумщиков,которые</a:t>
            </a:r>
            <a:r>
              <a:rPr lang="ru-RU" sz="2900" b="1" i="1" dirty="0" smtClean="0">
                <a:solidFill>
                  <a:srgbClr val="002060"/>
                </a:solidFill>
              </a:rPr>
              <a:t> во взрослой жизни становятся </a:t>
            </a:r>
            <a:r>
              <a:rPr lang="ru-RU" sz="2900" b="1" i="1" dirty="0" err="1" smtClean="0">
                <a:solidFill>
                  <a:srgbClr val="002060"/>
                </a:solidFill>
              </a:rPr>
              <a:t>изобритателями,генераторами</a:t>
            </a:r>
            <a:r>
              <a:rPr lang="ru-RU" sz="2900" b="1" i="1" dirty="0" smtClean="0">
                <a:solidFill>
                  <a:srgbClr val="002060"/>
                </a:solidFill>
              </a:rPr>
              <a:t> новых идей.</a:t>
            </a:r>
            <a:endParaRPr lang="ru-RU" sz="29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9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Использование ТРИЗ – это один из лучших способов развить творческую личность.</a:t>
            </a:r>
            <a:endParaRPr lang="ru-RU" sz="29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412776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43808" y="901007"/>
            <a:ext cx="3710335" cy="208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3040" y="4131374"/>
            <a:ext cx="3320267" cy="18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667162"/>
            <a:ext cx="1800200" cy="320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248" y="27020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u="sng" dirty="0" smtClean="0">
                <a:solidFill>
                  <a:srgbClr val="002060"/>
                </a:solidFill>
              </a:rPr>
              <a:t>Техника </a:t>
            </a:r>
            <a:r>
              <a:rPr lang="ru-RU" sz="4000" i="1" u="sng" dirty="0" err="1" smtClean="0">
                <a:solidFill>
                  <a:srgbClr val="002060"/>
                </a:solidFill>
              </a:rPr>
              <a:t>Кляксография</a:t>
            </a:r>
            <a:endParaRPr lang="ru-RU" sz="4000" i="1" u="sng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3645024"/>
            <a:ext cx="3434656" cy="193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617" y="3152341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931467"/>
            <a:ext cx="2206430" cy="392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Техника Акватипия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9230" y="1124744"/>
            <a:ext cx="4202907" cy="236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113202"/>
            <a:ext cx="4202907" cy="236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65" y="3717032"/>
            <a:ext cx="1590361" cy="282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445" y="3932555"/>
            <a:ext cx="4428490" cy="249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47745"/>
            <a:ext cx="2153920" cy="31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353"/>
            <a:ext cx="6512511" cy="45032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cs typeface="Aharoni" pitchFamily="2" charset="-79"/>
              </a:rPr>
              <a:t>Техника Монотипия</a:t>
            </a:r>
            <a:endParaRPr lang="ru-RU" sz="2400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617" y="3152341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742809"/>
            <a:ext cx="1835249" cy="326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742809"/>
            <a:ext cx="1835250" cy="326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872145"/>
            <a:ext cx="1762498" cy="31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34025"/>
            <a:ext cx="473652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4149" y="889285"/>
            <a:ext cx="1752857" cy="31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9025"/>
            <a:ext cx="885698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/>
              <a:t>Пластилинография</a:t>
            </a:r>
            <a:r>
              <a:rPr lang="ru-RU" sz="4000" dirty="0" smtClean="0"/>
              <a:t> или рисование пластилином 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536" y="1268760"/>
            <a:ext cx="1862261" cy="331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1268760"/>
            <a:ext cx="1872208" cy="33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449729"/>
            <a:ext cx="1760466" cy="312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4258" y="4668884"/>
            <a:ext cx="3785098" cy="212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388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Техника Пуантилизм(Рисование ватными палочками)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070" y="980981"/>
            <a:ext cx="1692349" cy="30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064785"/>
            <a:ext cx="1645431" cy="292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980" y="1038351"/>
            <a:ext cx="1764665" cy="296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31" y="4061356"/>
            <a:ext cx="4571553" cy="257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85" y="0"/>
            <a:ext cx="9143365" cy="68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"/>
            <a:ext cx="8568952" cy="90867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/>
              <a:t>Игры с использованием ТРИЗ – технологии</a:t>
            </a:r>
            <a:br>
              <a:rPr lang="ru-RU" sz="2800" dirty="0" smtClean="0"/>
            </a:br>
            <a:r>
              <a:rPr lang="ru-RU" sz="2800" dirty="0" smtClean="0"/>
              <a:t>«Разбуди в себе волшебника»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980728"/>
            <a:ext cx="7272808" cy="5877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Игра – это не только удовольствие и радость для ребенка, что само по себе очень важно, с её помощью можно развить внимание , память, мышление, воображение малыша.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Развитие творческих способностей ребёнка подразумевает развитие воображения гибкого нестандартного мышления. Творчество во многом определяется умением выражать свои чувства.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 помощью игр  важно не только научить ребенка чему – либо, но и вселить уверенность в себе, сформировать умение  отстаивать свою идею, своё решение.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Каждая игра – это общение ребенка со взрослыми, с другими детьми. Доброжелательность, поддержка, радостная обстановка, выдумка и фантазия – только в этом случае наши игры будут полезны для развития ребенка.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3933056"/>
            <a:ext cx="331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2198</Words>
  <Application>WPS Presentation</Application>
  <PresentationFormat>Экран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Georgia</vt:lpstr>
      <vt:lpstr>Aharoni</vt:lpstr>
      <vt:lpstr>Yu Gothic UI Semibold</vt:lpstr>
      <vt:lpstr>Trebuchet MS</vt:lpstr>
      <vt:lpstr>Microsoft YaHei</vt:lpstr>
      <vt:lpstr/>
      <vt:lpstr>Arial Unicode MS</vt:lpstr>
      <vt:lpstr>Calibri</vt:lpstr>
      <vt:lpstr>Воздушный поток</vt:lpstr>
      <vt:lpstr>PowerPoint 演示文稿</vt:lpstr>
      <vt:lpstr>PowerPoint 演示文稿</vt:lpstr>
      <vt:lpstr>PowerPoint 演示文稿</vt:lpstr>
      <vt:lpstr>Техника Кляксография</vt:lpstr>
      <vt:lpstr>Техника Акватипия</vt:lpstr>
      <vt:lpstr>Техника Монотипия</vt:lpstr>
      <vt:lpstr>Пластилинография или рисование пластилином </vt:lpstr>
      <vt:lpstr>Техника Пуантилизм(Рисование ватными палочками)</vt:lpstr>
      <vt:lpstr>Игры с использованием ТРИЗ – технологии «Разбуди в себе волшебника» </vt:lpstr>
      <vt:lpstr> Игра «Кто я?»Жестами, мимикой, звуками воображает кого либо</vt:lpstr>
      <vt:lpstr>Игра «Покажи по разному»(мимикой ,жестами мы показываем, как мы можем нести сумки.(тяжело – легко, весело- грустно , быстро – медленно ,жарко- холодно) и т.д</vt:lpstr>
      <vt:lpstr>Разноцветная вода</vt:lpstr>
      <vt:lpstr> Зёрнышки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Вадим и Света</cp:lastModifiedBy>
  <cp:revision>34</cp:revision>
  <dcterms:created xsi:type="dcterms:W3CDTF">2020-03-11T11:43:00Z</dcterms:created>
  <dcterms:modified xsi:type="dcterms:W3CDTF">2020-06-16T06:01:59Z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1049-11.2.0.9396</vt:lpwstr>
  </property>
</Properties>
</file>