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6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i="1" dirty="0" smtClean="0">
                <a:solidFill>
                  <a:srgbClr val="0070C0"/>
                </a:solidFill>
              </a:rPr>
              <a:t>Творческое развитие детей</a:t>
            </a:r>
            <a:endParaRPr lang="ru-RU" sz="6000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МДОУ ЦРР №28 « огонёк»                                                        группа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4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rgbClr val="00B050"/>
                </a:solidFill>
              </a:rPr>
              <a:t>Творческие </a:t>
            </a:r>
            <a:r>
              <a:rPr lang="ru-RU" sz="2400" i="1" dirty="0">
                <a:solidFill>
                  <a:srgbClr val="00B050"/>
                </a:solidFill>
              </a:rPr>
              <a:t>способности. В 4-5 лет у ребёнка активно развивается воображение. Он живёт в собственном мире сказок, создаёт целые страны на основе своих фантазий. Там он является героем, главным действующим лицом, добивается недостающего ему в реальном мире признания.</a:t>
            </a:r>
            <a:br>
              <a:rPr lang="ru-RU" sz="2400" i="1" dirty="0">
                <a:solidFill>
                  <a:srgbClr val="00B050"/>
                </a:solidFill>
              </a:rPr>
            </a:br>
            <a:r>
              <a:rPr lang="ru-RU" sz="2400" i="1" dirty="0">
                <a:solidFill>
                  <a:srgbClr val="00B050"/>
                </a:solidFill>
              </a:rPr>
              <a:t/>
            </a:r>
            <a:br>
              <a:rPr lang="ru-RU" sz="2400" i="1" dirty="0">
                <a:solidFill>
                  <a:srgbClr val="00B050"/>
                </a:solidFill>
              </a:rPr>
            </a:br>
            <a:endParaRPr lang="ru-RU" sz="2400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033156"/>
            <a:ext cx="9070848" cy="1106107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Ребёнок с большим интересом, занимается рисованием аппликацией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58" y="187778"/>
            <a:ext cx="4196443" cy="6613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87778"/>
            <a:ext cx="4122964" cy="66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81" y="228600"/>
            <a:ext cx="4154941" cy="6572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22" y="1117037"/>
            <a:ext cx="5962651" cy="47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03" y="244929"/>
            <a:ext cx="4204607" cy="6155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44929"/>
            <a:ext cx="4285569" cy="615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2" y="137277"/>
            <a:ext cx="3857625" cy="6302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09" y="137277"/>
            <a:ext cx="3857625" cy="6302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137277"/>
            <a:ext cx="3857625" cy="66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31" y="195942"/>
            <a:ext cx="3857625" cy="6466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56" y="195942"/>
            <a:ext cx="3857625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32</TotalTime>
  <Words>66</Words>
  <Application>Microsoft Office PowerPoint</Application>
  <PresentationFormat>Произвольный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Савон</vt:lpstr>
      <vt:lpstr>Творческое развитие детей</vt:lpstr>
      <vt:lpstr>Творческие способности. В 4-5 лет у ребёнка активно развивается воображение. Он живёт в собственном мире сказок, создаёт целые страны на основе своих фантазий. Там он является героем, главным действующим лицом, добивается недостающего ему в реальном мире признания.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развитие детей</dc:title>
  <dc:creator>Admin</dc:creator>
  <cp:lastModifiedBy>Administrator</cp:lastModifiedBy>
  <cp:revision>6</cp:revision>
  <dcterms:created xsi:type="dcterms:W3CDTF">2017-01-22T03:37:48Z</dcterms:created>
  <dcterms:modified xsi:type="dcterms:W3CDTF">2017-01-24T12:34:59Z</dcterms:modified>
</cp:coreProperties>
</file>