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2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0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2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8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1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0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0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5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1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1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4049-9A35-4C9F-A97A-543C92B8F708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6F54-27DA-409F-ACAE-346D0AD5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82"/>
            <a:ext cx="9144000" cy="683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64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479"/>
            <a:ext cx="4695825" cy="665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6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0"/>
            <a:ext cx="9119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6146"/>
            <a:ext cx="4686300" cy="665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80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0"/>
            <a:ext cx="9119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42" y="100012"/>
            <a:ext cx="4733925" cy="665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34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0"/>
            <a:ext cx="9119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4463"/>
            <a:ext cx="4772025" cy="665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8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0"/>
            <a:ext cx="9119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379"/>
            <a:ext cx="47339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21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0"/>
            <a:ext cx="9119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4271"/>
            <a:ext cx="47720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06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0"/>
            <a:ext cx="9119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9675"/>
            <a:ext cx="42672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913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admin-pk</dc:creator>
  <cp:lastModifiedBy>admin-pk</cp:lastModifiedBy>
  <cp:revision>2</cp:revision>
  <dcterms:created xsi:type="dcterms:W3CDTF">2020-04-22T06:47:01Z</dcterms:created>
  <dcterms:modified xsi:type="dcterms:W3CDTF">2020-04-22T07:00:38Z</dcterms:modified>
</cp:coreProperties>
</file>