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9" r:id="rId5"/>
    <p:sldId id="261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F383-FCB5-4A19-BEF1-BB97602E615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104B-5E3E-42B9-9D10-6771E012E65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F383-FCB5-4A19-BEF1-BB97602E615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104B-5E3E-42B9-9D10-6771E012E65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F383-FCB5-4A19-BEF1-BB97602E615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104B-5E3E-42B9-9D10-6771E012E65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F383-FCB5-4A19-BEF1-BB97602E615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104B-5E3E-42B9-9D10-6771E012E65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F383-FCB5-4A19-BEF1-BB97602E615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104B-5E3E-42B9-9D10-6771E012E65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F383-FCB5-4A19-BEF1-BB97602E615C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104B-5E3E-42B9-9D10-6771E012E65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F383-FCB5-4A19-BEF1-BB97602E615C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104B-5E3E-42B9-9D10-6771E012E65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F383-FCB5-4A19-BEF1-BB97602E615C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104B-5E3E-42B9-9D10-6771E012E65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F383-FCB5-4A19-BEF1-BB97602E615C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104B-5E3E-42B9-9D10-6771E012E65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F383-FCB5-4A19-BEF1-BB97602E615C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104B-5E3E-42B9-9D10-6771E012E65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F383-FCB5-4A19-BEF1-BB97602E615C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104B-5E3E-42B9-9D10-6771E012E65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7F383-FCB5-4A19-BEF1-BB97602E615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0104B-5E3E-42B9-9D10-6771E012E650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0.jpeg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1619565140_1-phonoteka_org-p-foni-pdd-dlya-doshkolnikov-1.pn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984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1643050"/>
            <a:ext cx="835824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4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Викторина по ПДД:</a:t>
            </a:r>
            <a:endParaRPr lang="ru-RU" sz="48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«В стране знаков и правил»</a:t>
            </a:r>
            <a:endParaRPr lang="ru-RU" sz="4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57752" y="4857760"/>
            <a:ext cx="35719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Выполнили воспитатели: Баталова М.А., Сафонова М.В.</a:t>
            </a:r>
            <a:endParaRPr lang="ru-RU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ЦРР №28 «Огонек»</a:t>
            </a:r>
            <a:endParaRPr lang="ru-RU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№2 «Огоньки»</a:t>
            </a:r>
            <a:endParaRPr lang="ru-RU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сентябрь 2021г.</a:t>
            </a:r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1619565140_1-phonoteka_org-p-foni-pdd-dlya-doshkolnikov-1.pn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984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14414" y="785794"/>
            <a:ext cx="678661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формирование у детей знаний, умений и навыков безопасного поведения на дорогах и улицах города.</a:t>
            </a:r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учить детей замечать и понимать, что обозначают некоторые дорожные знаки, закрепить полученные знания о правилах поведения на улицах, правилах дорожного движения, активизировать применять их на практике и в жизни, закрепить представление о значении светофора и его сигналах, рассмотреть различные опасные ситуации, формировать элементарный самоконтроль, развивать внимание, быстроту реакции, логическое мышление , память, воспитывать гуманистическую направленность отношения детей к окружающему миру.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1619565140_1-phonoteka_org-p-foni-pdd-dlya-doshkolnikov-1.pn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9840" cy="6858000"/>
          </a:xfrm>
          <a:prstGeom prst="rect">
            <a:avLst/>
          </a:prstGeom>
          <a:noFill/>
        </p:spPr>
      </p:pic>
      <p:pic>
        <p:nvPicPr>
          <p:cNvPr id="2" name="Picture 2" descr="C:\Users\Марина\Desktop\ФОТО Викторина ПДД ст.гр.21г\20210923_1200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000108"/>
            <a:ext cx="2879879" cy="216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7" name="Picture 3" descr="C:\Users\Марина\Desktop\ФОТО Викторина ПДД ст.гр.21г\20210923_1200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000108"/>
            <a:ext cx="2880000" cy="216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 descr="C:\Users\Марина\Desktop\ФОТО Викторина ПДД ст.гр.21г\IMG-20210923-WA000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3286124"/>
            <a:ext cx="2160000" cy="288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1619565140_1-phonoteka_org-p-foni-pdd-dlya-doshkolnikov-1.pn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9840" cy="6858000"/>
          </a:xfrm>
          <a:prstGeom prst="rect">
            <a:avLst/>
          </a:prstGeom>
          <a:noFill/>
        </p:spPr>
      </p:pic>
      <p:pic>
        <p:nvPicPr>
          <p:cNvPr id="2050" name="Picture 2" descr="C:\Users\Марина\Desktop\ФОТО Викторина ПДД ст.гр.21г\20210923_120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11538" y="1074356"/>
            <a:ext cx="2880000" cy="216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1" name="Picture 3" descr="C:\Users\Марина\Desktop\ФОТО Викторина ПДД ст.гр.21г\IMG-20210923-WA00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2000240"/>
            <a:ext cx="1971000" cy="262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2" name="Picture 4" descr="C:\Users\Марина\Desktop\ФОТО Викторина ПДД ст.гр.21г\IMG-20210923-WA001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1214422"/>
            <a:ext cx="2025000" cy="27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1619565140_1-phonoteka_org-p-foni-pdd-dlya-doshkolnikov-1.pn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9840" cy="6858000"/>
          </a:xfrm>
          <a:prstGeom prst="rect">
            <a:avLst/>
          </a:prstGeom>
          <a:noFill/>
        </p:spPr>
      </p:pic>
      <p:pic>
        <p:nvPicPr>
          <p:cNvPr id="2" name="Picture 2" descr="C:\Users\Марина\Desktop\ФОТО Викторина ПДД ст.гр.21г\20210923_1200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000108"/>
            <a:ext cx="2879879" cy="216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7" name="Picture 3" descr="C:\Users\Марина\Desktop\ФОТО Викторина ПДД ст.гр.21г\20210923_1200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000108"/>
            <a:ext cx="2880000" cy="216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 descr="C:\Users\Марина\Desktop\ФОТО Викторина ПДД ст.гр.21г\IMG-20210923-WA000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3286124"/>
            <a:ext cx="2160000" cy="288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1619565140_1-phonoteka_org-p-foni-pdd-dlya-doshkolnikov-1.pn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9840" cy="6858000"/>
          </a:xfrm>
          <a:prstGeom prst="rect">
            <a:avLst/>
          </a:prstGeom>
          <a:noFill/>
        </p:spPr>
      </p:pic>
      <p:pic>
        <p:nvPicPr>
          <p:cNvPr id="3074" name="Picture 2" descr="C:\Users\Марина\Desktop\ФОТО Викторина ПДД ст.гр.21г\20210923_1202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928670"/>
            <a:ext cx="2879879" cy="216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5" name="Picture 3" descr="C:\Users\Марина\Desktop\ФОТО Викторина ПДД ст.гр.21г\20210923_12023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928670"/>
            <a:ext cx="2880000" cy="216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2" descr="C:\Users\Марина\Desktop\ФОТО Викторина ПДД ст.гр.21г\20210923_120820 - копия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3357562"/>
            <a:ext cx="3503853" cy="262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1619565140_1-phonoteka_org-p-foni-pdd-dlya-doshkolnikov-1.pn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984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928662" y="2071678"/>
            <a:ext cx="90726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следующих встреч!</a:t>
            </a:r>
            <a:endParaRPr lang="ru-RU" sz="5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799</Words>
  <Application>WPS Presentation</Application>
  <PresentationFormat>Экран (4:3)</PresentationFormat>
  <Paragraphs>14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</vt:lpstr>
      <vt:lpstr>SimSun</vt:lpstr>
      <vt:lpstr>Wingdings</vt:lpstr>
      <vt:lpstr>Times New Roman</vt:lpstr>
      <vt:lpstr>Microsoft YaHei</vt:lpstr>
      <vt:lpstr>Droid Sans Fallback</vt:lpstr>
      <vt:lpstr>Arial Unicode MS</vt:lpstr>
      <vt:lpstr>Calibri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vadim</cp:lastModifiedBy>
  <cp:revision>10</cp:revision>
  <dcterms:created xsi:type="dcterms:W3CDTF">2021-12-05T07:31:38Z</dcterms:created>
  <dcterms:modified xsi:type="dcterms:W3CDTF">2021-12-05T07:31:38Z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1049-11.1.0.10702</vt:lpwstr>
  </property>
</Properties>
</file>