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34A24-ED20-4188-BD3B-885708DE9D1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BDC7-37C1-4E54-AF24-308EEB0F19F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6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37.jpeg"/><Relationship Id="rId8" Type="http://schemas.openxmlformats.org/officeDocument/2006/relationships/image" Target="../media/image36.jpeg"/><Relationship Id="rId7" Type="http://schemas.openxmlformats.org/officeDocument/2006/relationships/image" Target="../media/image35.jpeg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45.jpeg"/><Relationship Id="rId8" Type="http://schemas.openxmlformats.org/officeDocument/2006/relationships/image" Target="../media/image44.jpeg"/><Relationship Id="rId7" Type="http://schemas.openxmlformats.org/officeDocument/2006/relationships/image" Target="../media/image43.jpeg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85107"/>
          </a:xfrm>
          <a:prstGeom prst="rect">
            <a:avLst/>
          </a:prstGeom>
          <a:noFill/>
        </p:spPr>
      </p:pic>
      <p:sp>
        <p:nvSpPr>
          <p:cNvPr id="3" name="TextBox 2"/>
          <p:cNvSpPr txBox="true"/>
          <p:nvPr/>
        </p:nvSpPr>
        <p:spPr>
          <a:xfrm>
            <a:off x="857224" y="1500174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 наш любимый,</a:t>
            </a:r>
            <a:endParaRPr lang="ru-RU" sz="4800" b="1" dirty="0" smtClean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детский сад!</a:t>
            </a:r>
            <a:endParaRPr lang="ru-RU" sz="48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true"/>
          <p:nvPr/>
        </p:nvSpPr>
        <p:spPr>
          <a:xfrm>
            <a:off x="214282" y="571501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МБДОУЦРР №28 «Огонек»</a:t>
            </a:r>
            <a:endParaRPr lang="ru-RU" sz="1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№2 «Огоньки»</a:t>
            </a:r>
            <a:endParaRPr lang="ru-RU" sz="1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воспитатели: Баталова М.А. Сафонова М.В.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true"/>
          <p:nvPr/>
        </p:nvSpPr>
        <p:spPr>
          <a:xfrm>
            <a:off x="3500430" y="6500834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2020г.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true"/>
          <p:nvPr/>
        </p:nvSpPr>
        <p:spPr>
          <a:xfrm>
            <a:off x="928662" y="2214554"/>
            <a:ext cx="1005263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НОВЫХ ВСТРЕЧ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85107"/>
          </a:xfrm>
          <a:prstGeom prst="rect">
            <a:avLst/>
          </a:prstGeom>
          <a:noFill/>
        </p:spPr>
      </p:pic>
      <p:sp>
        <p:nvSpPr>
          <p:cNvPr id="4" name="TextBox 3"/>
          <p:cNvSpPr txBox="true"/>
          <p:nvPr/>
        </p:nvSpPr>
        <p:spPr>
          <a:xfrm>
            <a:off x="214282" y="5715016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Марина\Desktop\Огоньки 2мл. 20г\20200806_164017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8457" y="614184"/>
            <a:ext cx="2628000" cy="1971087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1" name="Picture 3" descr="C:\Users\Марина\Desktop\Огоньки 2мл. 20г\20200806_164033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814608" y="1042856"/>
            <a:ext cx="2628000" cy="1971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2" name="Picture 4" descr="C:\Users\Марина\Desktop\Огоньки 2мл. 20г\20200806_164049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672041" y="1400001"/>
            <a:ext cx="2628000" cy="197109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3" name="Picture 5" descr="C:\Users\Марина\Desktop\Огоньки 2мл. 20г\20200806_164109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00864" y="1971508"/>
            <a:ext cx="2628000" cy="1971085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4" name="Picture 6" descr="C:\Users\Марина\Desktop\Огоньки 2мл. 20г\20200806_164123.jpg"/>
          <p:cNvPicPr>
            <a:picLocks noChangeAspect="true" noChangeArrowheads="true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844456" y="3971772"/>
            <a:ext cx="2628000" cy="1971085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0" name="TextBox 9"/>
          <p:cNvSpPr txBox="true"/>
          <p:nvPr/>
        </p:nvSpPr>
        <p:spPr>
          <a:xfrm>
            <a:off x="2143108" y="21429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ru-RU" sz="2800" i="1" dirty="0" smtClean="0">
                <a:solidFill>
                  <a:srgbClr val="C00000"/>
                </a:solidFill>
              </a:rPr>
              <a:t>,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true"/>
          <p:nvPr/>
        </p:nvSpPr>
        <p:spPr>
          <a:xfrm>
            <a:off x="3500430" y="28572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Два,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true"/>
          <p:nvPr/>
        </p:nvSpPr>
        <p:spPr>
          <a:xfrm>
            <a:off x="6357950" y="121442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Четыре,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true"/>
          <p:nvPr/>
        </p:nvSpPr>
        <p:spPr>
          <a:xfrm>
            <a:off x="4857752" y="57148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Три,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true"/>
          <p:nvPr/>
        </p:nvSpPr>
        <p:spPr>
          <a:xfrm>
            <a:off x="7858148" y="3000372"/>
            <a:ext cx="1285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true"/>
          <p:nvPr/>
        </p:nvSpPr>
        <p:spPr>
          <a:xfrm>
            <a:off x="214282" y="4500570"/>
            <a:ext cx="6786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детский сад иду опять,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Ждут меня мои подружки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и любимые игрушки!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85107"/>
          </a:xfrm>
          <a:prstGeom prst="rect">
            <a:avLst/>
          </a:prstGeom>
          <a:noFill/>
        </p:spPr>
      </p:pic>
      <p:sp>
        <p:nvSpPr>
          <p:cNvPr id="4" name="TextBox 3"/>
          <p:cNvSpPr txBox="true"/>
          <p:nvPr/>
        </p:nvSpPr>
        <p:spPr>
          <a:xfrm>
            <a:off x="214282" y="5715016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Марина\Desktop\Огоньки 2мл. 20г\20200806_164133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176" y="2543012"/>
            <a:ext cx="2628000" cy="1971085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3075" name="Picture 3" descr="C:\Users\Марина\Desktop\Огоньки 2мл. 20г\20200806_164101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743212" y="542748"/>
            <a:ext cx="2628000" cy="1971085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3076" name="Picture 4" descr="C:\Users\Марина\Desktop\Огоньки 2мл. 20г\20200811_111336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671996" y="2543054"/>
            <a:ext cx="2628000" cy="1971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3078" name="Picture 6" descr="C:\Users\Марина\Desktop\Огоньки 2мл. 20г\20200811_111417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72302" y="471310"/>
            <a:ext cx="2628000" cy="1971085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3079" name="Picture 7" descr="C:\Users\Марина\Desktop\Огоньки 2мл. 20г\20200812_110146.jpg"/>
          <p:cNvPicPr>
            <a:picLocks noChangeAspect="true" noChangeArrowheads="true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315202" y="3328872"/>
            <a:ext cx="2628000" cy="1971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2" name="TextBox 11"/>
          <p:cNvSpPr txBox="true"/>
          <p:nvPr/>
        </p:nvSpPr>
        <p:spPr>
          <a:xfrm>
            <a:off x="142844" y="5143512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мы любим детский сад,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Он всегда ребятам рад!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85107"/>
          </a:xfrm>
          <a:prstGeom prst="rect">
            <a:avLst/>
          </a:prstGeom>
          <a:noFill/>
        </p:spPr>
      </p:pic>
      <p:sp>
        <p:nvSpPr>
          <p:cNvPr id="4" name="TextBox 3"/>
          <p:cNvSpPr txBox="true"/>
          <p:nvPr/>
        </p:nvSpPr>
        <p:spPr>
          <a:xfrm>
            <a:off x="214282" y="5715016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Марина\Desktop\Огоньки 2мл. 20г\начало осени2020г\20200826_103747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561000" y="654728"/>
            <a:ext cx="2952000" cy="221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099" name="Picture 3" descr="C:\Users\Марина\Desktop\Огоньки 2мл. 20г\начало осени2020г\20200826_103759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060124" y="369000"/>
            <a:ext cx="2952000" cy="221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100" name="Picture 4" descr="C:\Users\Марина\Desktop\Огоньки 2мл. 20г\начало осени2020г\20200826_103916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917031" y="2012003"/>
            <a:ext cx="2952000" cy="2214094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101" name="Picture 5" descr="C:\Users\Марина\Desktop\Огоньки 2мл. 20г\начало осени2020г\20200826_104054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154671" y="654681"/>
            <a:ext cx="2952000" cy="2214094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102" name="Picture 6" descr="C:\Users\Марина\Desktop\Огоньки 2мл. 20г\начало осени2020г\20200826_103900.jpg"/>
          <p:cNvPicPr>
            <a:picLocks noChangeAspect="true" noChangeArrowheads="true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131871" y="3797955"/>
            <a:ext cx="2952000" cy="2214091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9" name="TextBox 8"/>
          <p:cNvSpPr txBox="true"/>
          <p:nvPr/>
        </p:nvSpPr>
        <p:spPr>
          <a:xfrm>
            <a:off x="214282" y="4786322"/>
            <a:ext cx="67151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рисуем и играем, лепим,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пазлы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собираем,                                                                                                                                              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цветочки поливаем и совсем мы не    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скучаем!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85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true"/>
          <p:nvPr/>
        </p:nvSpPr>
        <p:spPr>
          <a:xfrm>
            <a:off x="214282" y="5715016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 descr="C:\Users\Марина\Desktop\Огоньки 2мл. 20г\09.20.ср.гр.Народные традиции\IMG-20200825-WA0009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403000" cy="320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6" name="Picture 6" descr="C:\Users\Марина\Desktop\Огоньки 2мл. 20г\начало осени2020г\20200826_094630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080430" y="634290"/>
            <a:ext cx="3360000" cy="2520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4" name="Picture 4" descr="C:\Users\Марина\Desktop\Огоньки 2мл. 20г\начало осени2020г\20200826_094537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1056" y="3683664"/>
            <a:ext cx="3102452" cy="2736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5" name="Picture 5" descr="C:\Users\Марина\Desktop\Огоньки 2мл. 20г\начало осени2020г\20200826_094705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938020" y="3918071"/>
            <a:ext cx="3359859" cy="2520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7" name="Picture 7" descr="C:\Users\Марина\Desktop\Огоньки 2мл. 20г\начало осени2020г\20200826_094623.jpg"/>
          <p:cNvPicPr>
            <a:picLocks noChangeAspect="true" noChangeArrowheads="true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937950" y="634290"/>
            <a:ext cx="3360000" cy="2520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0" name="TextBox 9"/>
          <p:cNvSpPr txBox="true"/>
          <p:nvPr/>
        </p:nvSpPr>
        <p:spPr>
          <a:xfrm>
            <a:off x="2857488" y="4357694"/>
            <a:ext cx="3643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у нас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Интересно, 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просто класс!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84" y="0"/>
            <a:ext cx="9144000" cy="6885107"/>
          </a:xfrm>
          <a:prstGeom prst="rect">
            <a:avLst/>
          </a:prstGeom>
          <a:noFill/>
        </p:spPr>
      </p:pic>
      <p:sp>
        <p:nvSpPr>
          <p:cNvPr id="4" name="TextBox 3"/>
          <p:cNvSpPr txBox="true"/>
          <p:nvPr/>
        </p:nvSpPr>
        <p:spPr>
          <a:xfrm>
            <a:off x="214282" y="5715016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Марина\Desktop\Огоньки 2мл. 20г\экскурсия в лес 09.20г\20200910_105923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52000" y="2110488"/>
            <a:ext cx="3168000" cy="2376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147" name="Picture 3" descr="C:\Users\Марина\Desktop\Огоньки 2мл. 20г\экскурсия в лес 09.20г\20200910_110145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372000" y="4039314"/>
            <a:ext cx="3168000" cy="2376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148" name="Picture 4" descr="C:\Users\Марина\Desktop\Огоньки 2мл. 20г\экскурсия в лес 09.20г\20200910_110923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318876" y="2181926"/>
            <a:ext cx="3168000" cy="2376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7" name="TextBox 6"/>
          <p:cNvSpPr txBox="true"/>
          <p:nvPr/>
        </p:nvSpPr>
        <p:spPr>
          <a:xfrm>
            <a:off x="1357290" y="142852"/>
            <a:ext cx="7786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дорожке мы пошли и по компасу нашли: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деревья и грибы и неведомы следы!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9" name="Picture 5" descr="C:\Users\Марина\Desktop\Огоньки 2мл. 20г\экскурсия в лес 09.20г\20200910_110559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050298" y="4158000"/>
            <a:ext cx="3168000" cy="2376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85107"/>
          </a:xfrm>
          <a:prstGeom prst="rect">
            <a:avLst/>
          </a:prstGeom>
          <a:noFill/>
        </p:spPr>
      </p:pic>
      <p:sp>
        <p:nvSpPr>
          <p:cNvPr id="4" name="TextBox 3"/>
          <p:cNvSpPr txBox="true"/>
          <p:nvPr/>
        </p:nvSpPr>
        <p:spPr>
          <a:xfrm>
            <a:off x="214282" y="5715016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Марина\Desktop\Огоньки 2мл. 20г\Экскурсия к Родине09.2020г. ср.гр\20200915_112214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019888" y="623790"/>
            <a:ext cx="3276000" cy="2457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7171" name="Picture 3" descr="C:\Users\Марина\Desktop\Огоньки 2мл. 20г\Экскурсия к Родине09.2020г. ср.гр\20200915_111255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14662" y="3960000"/>
            <a:ext cx="3312000" cy="248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7172" name="Picture 4" descr="C:\Users\Марина\Desktop\Огоньки 2мл. 20г\Экскурсия к Родине09.2020г. ср.гр\20200915_112129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128280" y="628290"/>
            <a:ext cx="3312000" cy="2484000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7173" name="Picture 5" descr="C:\Users\Марина\Desktop\Огоньки 2мл. 20г\Экскурсия к Родине09.2020г. ср.гр\20200915_112141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591260" y="3991500"/>
            <a:ext cx="3276000" cy="2457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9" name="TextBox 8"/>
          <p:cNvSpPr txBox="true"/>
          <p:nvPr/>
        </p:nvSpPr>
        <p:spPr>
          <a:xfrm>
            <a:off x="3000364" y="1857364"/>
            <a:ext cx="35004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к «Родине»  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ходили,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голубей мы там   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кормили!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85107"/>
          </a:xfrm>
          <a:prstGeom prst="rect">
            <a:avLst/>
          </a:prstGeom>
          <a:noFill/>
        </p:spPr>
      </p:pic>
      <p:sp>
        <p:nvSpPr>
          <p:cNvPr id="4" name="TextBox 3"/>
          <p:cNvSpPr txBox="true"/>
          <p:nvPr/>
        </p:nvSpPr>
        <p:spPr>
          <a:xfrm>
            <a:off x="214282" y="5715016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5" name="Picture 7" descr="C:\Users\Марина\Desktop\Огоньки 2мл. 20г\2ср.гр.20г. Осень\20200923_090033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08111" y="565245"/>
            <a:ext cx="2808000" cy="210609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6" name="Picture 8" descr="C:\Users\Марина\Desktop\Огоньки 2мл. 20г\2ср.гр.20г. Осень\20200923_090220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149343" y="565245"/>
            <a:ext cx="2808000" cy="210609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7" name="Picture 9" descr="C:\Users\Марина\Desktop\Огоньки 2мл. 20г\2ср.гр.20г. Осень\20200923_090424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435359" y="565245"/>
            <a:ext cx="2808000" cy="210609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8" name="Picture 10" descr="C:\Users\Марина\Desktop\Огоньки 2мл. 20г\2ср.гр.20г. Осень\20200923_090453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686955" y="636683"/>
            <a:ext cx="2808000" cy="210609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9" name="Picture 11" descr="C:\Users\Марина\Desktop\Огоньки 2мл. 20г\2ср.гр.20г. Осень\20200923_090630.jpg"/>
          <p:cNvPicPr>
            <a:picLocks noChangeAspect="true" noChangeArrowheads="true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686955" y="4137145"/>
            <a:ext cx="2808000" cy="210609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60" name="Picture 12" descr="C:\Users\Марина\Desktop\Огоньки 2мл. 20г\2ср.гр.20г. Осень\20200929_084041.jpg"/>
          <p:cNvPicPr>
            <a:picLocks noChangeAspect="true" noChangeArrowheads="true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4363920" y="4137146"/>
            <a:ext cx="2808000" cy="2106089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61" name="Picture 13" descr="C:\Users\Марина\Desktop\Огоньки 2мл. 20г\2ср.гр.20г. Осень\IMG-20200925-WA0007.jpg"/>
          <p:cNvPicPr>
            <a:picLocks noChangeAspect="true" noChangeArrowheads="true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3929066"/>
            <a:ext cx="2052000" cy="2736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62" name="Picture 14" descr="C:\Users\Марина\Desktop\Огоньки 2мл. 20г\2ср.гр.20г. Осень\IMG-20200925-WA0008.jpg"/>
          <p:cNvPicPr>
            <a:picLocks noChangeAspect="true" noChangeArrowheads="true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28860" y="3929066"/>
            <a:ext cx="2079000" cy="2772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4" name="TextBox 23"/>
          <p:cNvSpPr txBox="true"/>
          <p:nvPr/>
        </p:nvSpPr>
        <p:spPr>
          <a:xfrm>
            <a:off x="714348" y="3214686"/>
            <a:ext cx="8025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руки не для скуки, все умеют делать руки!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Осень Презентация\фон для презентации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85107"/>
          </a:xfrm>
          <a:prstGeom prst="rect">
            <a:avLst/>
          </a:prstGeom>
          <a:noFill/>
        </p:spPr>
      </p:pic>
      <p:sp>
        <p:nvSpPr>
          <p:cNvPr id="4" name="TextBox 3"/>
          <p:cNvSpPr txBox="true"/>
          <p:nvPr/>
        </p:nvSpPr>
        <p:spPr>
          <a:xfrm>
            <a:off x="214282" y="5715016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Марина\Desktop\Огоньки 2мл. 20г\2ср.гр.20г. Осень\IMG-20200925-WA0009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998000" cy="266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9219" name="Picture 3" descr="C:\Users\Марина\Desktop\Огоньки 2мл. 20г\2ср.гр.20г. Осень\IMG-20200925-WA0010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85728"/>
            <a:ext cx="1998000" cy="266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9221" name="Picture 5" descr="C:\Users\Марина\Desktop\Огоньки 2мл. 20г\2ср.гр.20г. Осень\IMG-20200925-WA0011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85728"/>
            <a:ext cx="1998000" cy="266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9222" name="Picture 6" descr="C:\Users\Марина\Desktop\Огоньки 2мл. 20г\2ср.гр.20г. Осень\IMG-20200925-WA0012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85728"/>
            <a:ext cx="2025000" cy="2700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9223" name="Picture 7" descr="C:\Users\Марина\Desktop\Огоньки 2мл. 20г\2ср.гр.20г. Осень\IMG-20200928-WA0000.jpg"/>
          <p:cNvPicPr>
            <a:picLocks noChangeAspect="true" noChangeArrowheads="true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4071942"/>
            <a:ext cx="1908000" cy="254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9224" name="Picture 8" descr="C:\Users\Марина\Desktop\Огоньки 2мл. 20г\2ср.гр.20г. Осень\IMG-20200928-WA0001.jpg"/>
          <p:cNvPicPr>
            <a:picLocks noChangeAspect="true" noChangeArrowheads="true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4071942"/>
            <a:ext cx="1908000" cy="254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9226" name="Picture 10" descr="C:\Users\Марина\Desktop\Огоньки 2мл. 20г\2ср.гр.20г. Осень\IMG-20200928-WA0003.jpg"/>
          <p:cNvPicPr>
            <a:picLocks noChangeAspect="true" noChangeArrowheads="true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4071942"/>
            <a:ext cx="1908000" cy="254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9227" name="Picture 11" descr="C:\Users\Марина\Desktop\Огоньки 2мл. 20г\2ср.гр.20г. Осень\IMG-20200925-WA0014.jpg"/>
          <p:cNvPicPr>
            <a:picLocks noChangeAspect="true" noChangeArrowheads="true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4071942"/>
            <a:ext cx="1908000" cy="254400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4" name="TextBox 13"/>
          <p:cNvSpPr txBox="true"/>
          <p:nvPr/>
        </p:nvSpPr>
        <p:spPr>
          <a:xfrm>
            <a:off x="1357290" y="321468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дела детям осень принесла!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981</Words>
  <Application>WPS Presentation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微软雅黑</vt:lpstr>
      <vt:lpstr>Arial Unicode MS</vt:lpstr>
      <vt:lpstr>Calibri</vt:lpstr>
      <vt:lpstr>Droid Sans Fallback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vadim</cp:lastModifiedBy>
  <cp:revision>18</cp:revision>
  <dcterms:created xsi:type="dcterms:W3CDTF">2020-11-23T02:50:29Z</dcterms:created>
  <dcterms:modified xsi:type="dcterms:W3CDTF">2020-11-23T02:50:29Z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