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764704"/>
            <a:ext cx="5184576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 </a:t>
            </a:r>
            <a:r>
              <a:rPr lang="ru-RU" sz="5400" b="1" dirty="0" smtClean="0">
                <a:solidFill>
                  <a:srgbClr val="FF0000"/>
                </a:solidFill>
              </a:rPr>
              <a:t>Пальчиковая гимнастика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52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20688"/>
            <a:ext cx="882047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«ПАЛЬЧИК-МАЛЬЧИК».</a:t>
            </a:r>
          </a:p>
          <a:p>
            <a:endParaRPr lang="ru-RU" dirty="0"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Из кулака поочередно разгибаются пальцы, начиная с мизинца. Можно помогать второй рукой.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-Пальчик-мальчик, где ты был,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С этим братцем – в лес ходил,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С этим братцем – щи варил,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С этим братцем – кашу ел,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С этим братцем – песню пел!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4" name="Picture 2" descr="http://pngimg.com/upload/finger_PNG62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687" y="2636912"/>
            <a:ext cx="523875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0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7129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«МЫ ТОПАЛИ».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Ударяем по очереди каждым пальчиком по столу, как при игре на пианино.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Мы то-па-ли, мы то-па-ли,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До то-по-ля до-то-па-ли,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До то-по-ля до-то-па-ли,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Чуть но-</a:t>
            </a:r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ги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не от-то-па-ли</a:t>
            </a:r>
          </a:p>
          <a:p>
            <a:endParaRPr lang="ru-RU" dirty="0"/>
          </a:p>
        </p:txBody>
      </p:sp>
      <p:pic>
        <p:nvPicPr>
          <p:cNvPr id="6146" name="Picture 2" descr="https://encrypted-tbn2.gstatic.com/images?q=tbn:ANd9GcQzvepA_T9SKX7T_vyyOepJNNrqqsPdVJ5JBROLCNw88jOXqJ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118340"/>
            <a:ext cx="4256629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49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548680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«ЦЕПОЧКА».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Делаем колечки, поочередно соединяя большой палец с остальными на одной руке. В них попеременно продеваем такие же колечки из пальчиков другой руки. 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Колечко с колечком соединяем,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Цепочку из пальчиков мы получаем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6235870"/>
            <a:ext cx="3489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Материал подготовила воспитатель МБДОУ ЦРР № 28 «Огонек»:  Окушко Т.А.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www.yrok.net.ua/_bd/0/188566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41" y="3103225"/>
            <a:ext cx="6048672" cy="2769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1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Для чего нужна пальчиковая гимнастика?</a:t>
            </a:r>
            <a:br>
              <a:rPr lang="ru-RU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Давайте </a:t>
            </a: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обобщим, сколько всего полезного мы делаем,  играя в пальчиковые игры.</a:t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1. Развиваем речь.  Упражняя и ритмично двигая пальчиками, малыш активизирует речевые центры головного мозга. Как именно это происходит?  Читайте в «Три веселые пальчиковые игры для малышей».</a:t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2. Пальчиковая гимнастика развивает умение малыша подражать нам, взрослым… учит вслушиваться в нашу речь и ее понимать… повышает речевую активность крохи… да и просто создает благоприятную эмоциональную атмосферу</a:t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3. Учит ребенка концентрировать внимание и правильно его распределять. Это очень и очень важное умение! И нам, родителям, нужно помогать малышу его формировать. Кстати, произвольно управлять своим вниманием ребенок сможет научиться только к возрасту 6-7 лет. И от этого умения во многом будут зависеть его школьные успехи.</a:t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4. А можно ли с помощью пальчиковых игр развивать фантазию и воображение? Конечно! Ведь руками можно «рассказывать» целые истории! Сначала пример покажет мама или папа, а уж потом и ребенок может сочинить свои «пальчиковые истории».</a:t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5. Ну, и в </a:t>
            </a:r>
            <a:r>
              <a:rPr lang="ru-RU" sz="16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конце-концов</a:t>
            </a: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, после всех этих упражнений кисти и пальцы рук станут сильными, подвижными, гибкими. А это так поможет в дальнейшем в освоении навыка письма!</a:t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6.Сколько </a:t>
            </a: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и как часто нужно заниматься пальчиковой гимнастикой? </a:t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Любые упражнения эффективны только если вы делаете их регулярно. Вот и пальчиковые игры принесут эффект при ежедневных занятиях (!) минут по 5.</a:t>
            </a:r>
            <a:br>
              <a:rPr lang="ru-RU" sz="1600" dirty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ru-RU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836712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3" y="404664"/>
            <a:ext cx="871296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«МОЯ СЕМЬЯ». 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(Исходное положение — пальцы в кулаке. Разгибаем по одному, начиная с большого)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Этот пальчик – дедушка,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Этот пальчик – бабушка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Этот пальчик – папочка,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Этот пальчик – мамочка.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Этот пальчик – я.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Вот и вся моя семья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(На последней строчке — ритмично сжимаем-разжимаем пальцы)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Второй вариант игры — поочередно сгибать пальцы в </a:t>
            </a:r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кулак,начиная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с большого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5" y="1442409"/>
            <a:ext cx="3109527" cy="2363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69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196752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«ДОМИК».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Раз, два, три, четыре, пять –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(из кулака поочередно разгибаем пальцы, начиная с большого)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Вышли пальчики гулять.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(ритмично сжимаем-разжимаем пальцы)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Раз, два, три, четыре, пять –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(по очереди сгибаем пальцы в кулак, начиная с мизинца)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В домик спрятались опять.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(ритмично сжимаем-разжимаем пальцы)</a:t>
            </a:r>
          </a:p>
        </p:txBody>
      </p:sp>
      <p:sp>
        <p:nvSpPr>
          <p:cNvPr id="3" name="AutoShape 2"/>
          <p:cNvSpPr>
            <a:spLocks noChangeAspect="1" noChangeArrowheads="1"/>
          </p:cNvSpPr>
          <p:nvPr/>
        </p:nvSpPr>
        <p:spPr bwMode="auto">
          <a:xfrm>
            <a:off x="63500" y="-1195388"/>
            <a:ext cx="2857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2857500" cy="249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451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868" y="61284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«ЗА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РАБОТУ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!»</a:t>
            </a:r>
          </a:p>
          <a:p>
            <a:endParaRPr lang="ru-RU" sz="2000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— Ну-ка, братцы, за работу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     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(пальцы сжаты в кулак)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Покажи свою охоту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         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(разгибаем большой палец)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Большаку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– дрова рубить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      (…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указательный)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Печки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все – тебе топить.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Тебе – воду носить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                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(…средний и </a:t>
            </a:r>
            <a:r>
              <a:rPr lang="ru-RU" sz="2000" dirty="0" err="1">
                <a:solidFill>
                  <a:srgbClr val="FF0000"/>
                </a:solidFill>
                <a:latin typeface="Comic Sans MS" panose="030F0702030302020204" pitchFamily="66" charset="0"/>
              </a:rPr>
              <a:t>т.д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)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тебе  — посуду мыть.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А потом всем песни петь.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Песни петь да плясать,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Наших деток забавлять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(на последних трех строчках — кисти рук с выпрямленными пальцами поворачиваем вправо-влево)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AutoShape 2" descr="https://img-fotki.yandex.ru/get/6610/134091466.0/0_8dcd2_8307a12a_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20760e3322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8999"/>
            <a:ext cx="19235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683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8424936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ПАЛЬЧИКИ ЛОЖАТСЯ СПАТЬ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Этот пальчик хочет спать,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(поочередно сгибаем пальцы в кулак, начиная с большого)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Этот пальчик – прыг в кровать!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Этот пальчик – прикорнул,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Этот пальчик уж заснул.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Ну а этот долго спал,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А потом будить всех стал.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Встали пальчики! Ура!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(выпрямляем все пальцы)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Нам гулять идти пора!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(ритмично сжимаем-разжимаем пальцы)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://sad7elochka.ru/wp-content/uploads/2012/05/%D0%BC%D0%B0%D0%BB%D1%8C%D1%87%D0%B8%D0%BA-%D0%BD%D0%B5-%D1%81%D0%BF%D0%B8%D1%82..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81028"/>
            <a:ext cx="431039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1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48680"/>
            <a:ext cx="8784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«ПАЛЬЧИКИ ЗДОРОВАЮТСЯ» </a:t>
            </a:r>
          </a:p>
          <a:p>
            <a:pPr algn="ctr"/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Упражнение выполняется сначала одной рукой, потом — второй, потом — двумя одновременно. Кончиком большого пальца поочередно касаемся-«здороваемся» с каждым пальцем.</a:t>
            </a: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— Здравствуй, указательный!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— Привет, средний!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— Здорово, безымянный!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— Как дела, мизинец?</a:t>
            </a:r>
          </a:p>
        </p:txBody>
      </p:sp>
      <p:pic>
        <p:nvPicPr>
          <p:cNvPr id="3074" name="Picture 2" descr="http://gbdoy91.ru/uploads/posts/2013-12/1387129119_421f6ba929749ea838622d74a7779cf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29000"/>
            <a:ext cx="38100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96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76672"/>
            <a:ext cx="878497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«ДРУЖНЫЕ РЕБЯТА</a:t>
            </a:r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Дружат в нашей группе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Девочки и мальчики.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(Пальцы ритмично сжимаются в «замок» и разъединяются)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Мы с тобой подружим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Маленькие пальчики.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(подушечки всех пальцев одной руки одновременно дотрагиваются до пальцев другой)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Раз, два, три, четыре, пять…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(поочередно соединяем одноименные пальцы : большой с большим, указательный с указательным и т.д.)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Начинай считать опять.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(одновременно касаемся подушечками пальцев двух рук)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Раз, два, три, четыре, пять…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(поочередное касание)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Мы закончили считать.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(встряхиваем опущенные вниз кисти рук)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098" name="Picture 2" descr="http://magicphotoshop.mybb.ru/uploads/0008/a6/2e/24936-2-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0112" y="4158791"/>
            <a:ext cx="3008092" cy="268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6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c9-spb.ucoz.ru/pedagogi/Rudnitskaya/1332083887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912" y="3861048"/>
            <a:ext cx="4167568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476672"/>
            <a:ext cx="878497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«ГОСТИ»</a:t>
            </a:r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В гости к пальчику большому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(руки сжаты в кулаки, оба больших пальца подняты вверх)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Приходили прямо к дому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(две ладони сомкнуты под углом как крыша)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Указательный и средний,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Безымянный и последний.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(называемые пальцы соединяются с большим пальцем)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А мизинчик-малышок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Сам забрался на порог.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(руки в кулаке, подняты вверх оба мизинца)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Вместе пальчики- друзья.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(ритмично сжимаем-разжимаем пальцы)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 Друг без друга им нельзя.</a:t>
            </a:r>
          </a:p>
          <a:p>
            <a:r>
              <a:rPr lang="ru-RU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(руки соединяем в замок)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82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732</Words>
  <Application>Microsoft Office PowerPoint</Application>
  <PresentationFormat>Экран (4:3)</PresentationFormat>
  <Paragraphs>121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Для чего нужна пальчиковая гимнастика?  Давайте обобщим, сколько всего полезного мы делаем,  играя в пальчиковые игры.  1. Развиваем речь.  Упражняя и ритмично двигая пальчиками, малыш активизирует речевые центры головного мозга. Как именно это происходит?  Читайте в «Три веселые пальчиковые игры для малышей».  2. Пальчиковая гимнастика развивает умение малыша подражать нам, взрослым… учит вслушиваться в нашу речь и ее понимать… повышает речевую активность крохи… да и просто создает благоприятную эмоциональную атмосферу  3. Учит ребенка концентрировать внимание и правильно его распределять. Это очень и очень важное умение! И нам, родителям, нужно помогать малышу его формировать. Кстати, произвольно управлять своим вниманием ребенок сможет научиться только к возрасту 6-7 лет. И от этого умения во многом будут зависеть его школьные успехи. 4. А можно ли с помощью пальчиковых игр развивать фантазию и воображение? Конечно! Ведь руками можно «рассказывать» целые истории! Сначала пример покажет мама или папа, а уж потом и ребенок может сочинить свои «пальчиковые истории».  5. Ну, и в конце-концов, после всех этих упражнений кисти и пальцы рук станут сильными, подвижными, гибкими. А это так поможет в дальнейшем в освоении навыка письма!  6.Сколько и как часто нужно заниматься пальчиковой гимнастикой?   Любые упражнения эффективны только если вы делаете их регулярно. Вот и пальчиковые игры принесут эффект при ежедневных занятиях (!) минут по 5.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БАТЯ</dc:creator>
  <cp:lastModifiedBy>Семенюк Светлана</cp:lastModifiedBy>
  <cp:revision>13</cp:revision>
  <dcterms:created xsi:type="dcterms:W3CDTF">2015-11-02T06:52:58Z</dcterms:created>
  <dcterms:modified xsi:type="dcterms:W3CDTF">2015-11-18T14:00:02Z</dcterms:modified>
</cp:coreProperties>
</file>