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08" y="1368"/>
      </p:cViewPr>
      <p:guideLst>
        <p:guide orient="horz" pos="2880"/>
        <p:guide pos="43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7C6D-A0C6-49FB-90CE-C07AB5DD716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0BCE-439E-4A43-BC45-61A1EFAC9C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777816"/>
          </a:xfrm>
        </p:spPr>
        <p:txBody>
          <a:bodyPr>
            <a:normAutofit/>
          </a:bodyPr>
          <a:lstStyle/>
          <a:p>
            <a:r>
              <a:rPr lang="ru-RU" b="1" dirty="0" smtClean="0"/>
              <a:t>Русские  хороводные игры.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3554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4305300" y="4305300"/>
            <a:ext cx="9144000" cy="53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33056" y="75963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сборник  воспитатель Окушко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6672" y="1196481"/>
            <a:ext cx="638132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 беленький сидит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ушами шевелит.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так, вот так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ушами шевелит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(подносят пальчики к голове, шевелят ими)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Зайке холодно сидеть,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лапочки согреть.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так, вот так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лапочки согреть.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(хлопают в ладоши)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Зайке холодно стоять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зайке поскакать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так, вот так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зайке поскакать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(прыгают на обеих ногах)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Зайку волк испугал!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 тут же убежал!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(убегают на места)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4" name="Picture 2" descr="http://duz2.krimedu.com/uploads/editor/601/69595/sitepage_145/0005_018_a_kolobok_vzjal_da_i_ukatils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7" y="4073854"/>
            <a:ext cx="2819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80" y="1331640"/>
            <a:ext cx="63093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поле берёза стояла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поле береза стояла,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поле кудрявая стояла.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Люли, люли, стояла.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Некому березу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заломати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кудряву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заломати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Люли, люли,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заломати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пойду, пойду погуляю,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Белую березу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заломаю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Люли, люли,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заломаю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Срежу я с березы три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пруточка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Сделаю из них я три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гудочка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Люли, люли, три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гудочка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Четвертую балалайку,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Четвертую балалайку.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Люли, люли, балалайку.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Стану в балалайку 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Стану в балалайку 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Люли, люли, 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(движения по тексту песни)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7172" name="Picture 4" descr="http://img1.liveinternet.ru/images/attach/c/8/99/71/9907125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7324" y="1979712"/>
            <a:ext cx="2919089" cy="28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4704" y="366184"/>
            <a:ext cx="6093296" cy="60060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</a:t>
            </a:r>
            <a:r>
              <a:rPr lang="ru-RU" sz="2200" b="1" dirty="0" smtClean="0"/>
              <a:t>Груша</a:t>
            </a:r>
            <a:r>
              <a:rPr lang="ru-RU" sz="2200" b="1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Играющие образуют круг, в середине которого становится ребенок – это будет Грушка. Все ходят вокруг Грушки по кругу:</a:t>
            </a:r>
            <a:br>
              <a:rPr lang="ru-RU" sz="2000" dirty="0"/>
            </a:br>
            <a:r>
              <a:rPr lang="ru-RU" sz="2000" dirty="0"/>
              <a:t>Мы посадим Грушку – вот, вот!</a:t>
            </a:r>
            <a:br>
              <a:rPr lang="ru-RU" sz="2000" dirty="0"/>
            </a:br>
            <a:r>
              <a:rPr lang="ru-RU" sz="2000" dirty="0"/>
              <a:t>Пускай наша Грушка растет, растет!</a:t>
            </a:r>
            <a:br>
              <a:rPr lang="ru-RU" sz="2000" dirty="0"/>
            </a:br>
            <a:r>
              <a:rPr lang="ru-RU" sz="2000" dirty="0"/>
              <a:t>Вырастай ты, Грушка, вот такой вышины;</a:t>
            </a:r>
            <a:br>
              <a:rPr lang="ru-RU" sz="2000" dirty="0"/>
            </a:br>
            <a:r>
              <a:rPr lang="ru-RU" sz="2000" dirty="0"/>
              <a:t>Вырастай ты,  Грушка, вот такой ширины;</a:t>
            </a:r>
            <a:br>
              <a:rPr lang="ru-RU" sz="2000" dirty="0"/>
            </a:br>
            <a:r>
              <a:rPr lang="ru-RU" sz="2000" dirty="0"/>
              <a:t>Вырастай ты, Грушка, вырастай в добрый час!</a:t>
            </a:r>
            <a:br>
              <a:rPr lang="ru-RU" sz="2000" dirty="0"/>
            </a:br>
            <a:r>
              <a:rPr lang="ru-RU" sz="2000" dirty="0"/>
              <a:t>Потанцуй, Грушка, покрутись ты для нас!</a:t>
            </a:r>
            <a:br>
              <a:rPr lang="ru-RU" sz="2000" dirty="0"/>
            </a:br>
            <a:r>
              <a:rPr lang="ru-RU" sz="2000" dirty="0"/>
              <a:t>А мы эту Грушку все щипать будем.</a:t>
            </a:r>
            <a:br>
              <a:rPr lang="ru-RU" sz="2000" dirty="0"/>
            </a:br>
            <a:r>
              <a:rPr lang="ru-RU" sz="2000" dirty="0"/>
              <a:t>От нашей  Грушки  убегать будем!</a:t>
            </a:r>
            <a:br>
              <a:rPr lang="ru-RU" sz="2000" dirty="0"/>
            </a:br>
            <a:r>
              <a:rPr lang="ru-RU" sz="2000" dirty="0"/>
              <a:t>Грушка в середине круга должна изображать все то, о чем поется в песне (танцевать, крутиться). На слова «Вот такой вышины» дети поднимают руки вверх, а на слова «Вот такой ширины» разводят их в стороны. Когда поют: «А мы эту Грушку все щипать будем», все приближаются к Грушке, чтобы дотронуться до нее, и быстро убегают, а</a:t>
            </a:r>
            <a:br>
              <a:rPr lang="ru-RU" sz="2000" dirty="0"/>
            </a:br>
            <a:r>
              <a:rPr lang="ru-RU" sz="2000" dirty="0"/>
              <a:t>Грушка ловит детей. Все игровые действия должны быть согласованы со словами.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483" name="Picture 3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1026" name="Picture 2" descr="http://zaporozhyegame.do.am/Zapor/tree/grus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60" y="2699792"/>
            <a:ext cx="1276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4704" y="366184"/>
            <a:ext cx="5750396" cy="6294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</a:t>
            </a:r>
            <a:r>
              <a:rPr lang="ru-RU" sz="2200" b="1" dirty="0" smtClean="0"/>
              <a:t>Бабка </a:t>
            </a:r>
            <a:r>
              <a:rPr lang="ru-RU" sz="2200" b="1" dirty="0" err="1" smtClean="0"/>
              <a:t>Ёжка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В середине круга встает водящий – Бабка </a:t>
            </a:r>
            <a:r>
              <a:rPr lang="ru-RU" sz="2000" dirty="0" err="1"/>
              <a:t>Ежка</a:t>
            </a:r>
            <a:r>
              <a:rPr lang="ru-RU" sz="2000" dirty="0"/>
              <a:t>. В руках у нее «помело». Вокруг бегают играющие и дразнят ее:</a:t>
            </a:r>
            <a:br>
              <a:rPr lang="ru-RU" sz="2000" dirty="0"/>
            </a:br>
            <a:r>
              <a:rPr lang="ru-RU" sz="2000" dirty="0"/>
              <a:t>Бабка </a:t>
            </a:r>
            <a:r>
              <a:rPr lang="ru-RU" sz="2000" dirty="0" err="1"/>
              <a:t>Ежка</a:t>
            </a:r>
            <a:r>
              <a:rPr lang="ru-RU" sz="2000" dirty="0"/>
              <a:t>, Костяная ножка,</a:t>
            </a:r>
            <a:br>
              <a:rPr lang="ru-RU" sz="2000" dirty="0"/>
            </a:br>
            <a:r>
              <a:rPr lang="ru-RU" sz="2000" dirty="0"/>
              <a:t>С печки упала, Ногу сломала,</a:t>
            </a:r>
            <a:br>
              <a:rPr lang="ru-RU" sz="2000" dirty="0"/>
            </a:br>
            <a:r>
              <a:rPr lang="ru-RU" sz="2000" dirty="0"/>
              <a:t>А потом и говорит: – у меня нога болит.</a:t>
            </a:r>
            <a:br>
              <a:rPr lang="ru-RU" sz="2000" dirty="0"/>
            </a:br>
            <a:r>
              <a:rPr lang="ru-RU" sz="2000" dirty="0"/>
              <a:t>Пошла она на улицу – раздавила курицу.</a:t>
            </a:r>
            <a:br>
              <a:rPr lang="ru-RU" sz="2000" dirty="0"/>
            </a:br>
            <a:r>
              <a:rPr lang="ru-RU" sz="2000" dirty="0"/>
              <a:t>Пошла на базар – раздавила самовар.</a:t>
            </a:r>
            <a:br>
              <a:rPr lang="ru-RU" sz="2000" dirty="0"/>
            </a:br>
            <a:r>
              <a:rPr lang="ru-RU" sz="2000" dirty="0"/>
              <a:t>Бабка </a:t>
            </a:r>
            <a:r>
              <a:rPr lang="ru-RU" sz="2000" dirty="0" err="1"/>
              <a:t>Ежка</a:t>
            </a:r>
            <a:r>
              <a:rPr lang="ru-RU" sz="2000" dirty="0"/>
              <a:t> скачет на одной ноге и старается кого-нибудь коснуться «помелом». К кому прикоснется – тот и замирает. 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217" name="Picture 1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2050" name="Picture 2" descr="http://img-fotki.yandex.ru/get/9496/16969765.1b5/0_87ae4_13cc936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23" y="899592"/>
            <a:ext cx="1539767" cy="21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6912" y="219573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36712" y="1082103"/>
            <a:ext cx="602128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Заинька, походи,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Серенький, походи.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походи.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походи.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Заинька, покружись,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Серенький, покружись.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покружись.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покружись.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Заинька, топни ножкой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Серенький, топни ножкой.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топни ножкой,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топни ножкой.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Заинька, попляши,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Серенький, попляши.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попляши,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попляши.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Заинька, поклонись,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Серенький, поклонись.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поклонись,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так-этак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поклонись.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(движения по тексту)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3074" name="Picture 2" descr="http://duz2.krimedu.com/uploads/editor/601/69595/sitepage_145/0005_018_a_kolobok_vzjal_da_i_ukatils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7" y="3563888"/>
            <a:ext cx="2819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2816" y="118762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08720" y="1851499"/>
            <a:ext cx="59492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Три веселых братца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 весёлых братца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гуляли по двору,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 веселых братца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затеяли игру,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Делали головками ник-ник-ник, (киваем головой)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Пальчиками ловкими чик-чик-чик. (изображаем пальцами ножницы)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Хлопали ладошками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хлоп-хлоп-хлоп,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Топотали ножками топ-топ-топ.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4098" name="Picture 2" descr="http://vsedlyavas.tk/images/de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47" y="5796135"/>
            <a:ext cx="27908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92696" y="-2795069"/>
            <a:ext cx="6165304" cy="1224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Шел король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Шел король по лесу, по лесу,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Нашел себе принцессу, принцессу.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 с тобой попрыгаем, попрыгаем,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ножками подрыгаем, подрыгаем,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ручками похлопаем, похлопаем,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ножками потопаем, потопаем.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хвостиком помашем, помашем, помашем.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потом попляшем, попляшем Все!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Дети встают в круг и выполняют движения согласно тексту.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b="1" dirty="0" smtClean="0"/>
              <a:t>Подарки</a:t>
            </a:r>
          </a:p>
          <a:p>
            <a:endParaRPr lang="ru-RU" dirty="0"/>
          </a:p>
          <a:p>
            <a:r>
              <a:rPr lang="ru-RU" dirty="0"/>
              <a:t>Взявшись за руки, дети образуют кругу, один ребенок в центре. Играющие идут по кругу и говорят: «Принесли мы всем подарки. Кто захочет, тот возьмет – Вот вам кукла с лентой яркой, Конь, волчок и самолет» С окончание слов останавливаются, стоящий в кругу называет, какой из перечисленных подарков он хочет получить. Если назовет коня, дети скачут, если куклу – пляшут, если волчок – кружатся. Стоящий в кругу выбирает нового ведущего. Игра повторяется.</a:t>
            </a:r>
          </a:p>
          <a:p>
            <a:r>
              <a:rPr lang="ru-RU" sz="1400" dirty="0"/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sp>
        <p:nvSpPr>
          <p:cNvPr id="2" name="AutoShape 2" descr="https://img-fotki.yandex.ru/get/4420/34907849.13/0_79422_97757b78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img-fotki.yandex.ru/get/4420/34907849.13/0_79422_97757b78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4211960"/>
            <a:ext cx="12477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-fotki.yandex.ru/get/5816/76086414.2/0_6f990_ca53d1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4211960"/>
            <a:ext cx="1947099" cy="13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20688" y="-418747"/>
            <a:ext cx="6237312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Зайцы и лиса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(Дети выполняют движения по тексту.)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лесной лужайке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Разбежались зайки.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какие зайки,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Зайки-побегайки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(Дети-зайчики легко бегают по залу.)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Сели зайчики в кружок,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Роют лапкой корешок.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какие зайки,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Зайки-побегайки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("Зайчики" присаживаются и выполняют имитационные движения по тексту.)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бежит лисичка —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Рыжая сестричка.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Ищет, где же зайки,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Зайки-побегайки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(Лиса бежит между детками, с окончанием песни догоняет малышей.)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Ходит Ваня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Ходит Ваня. ходит Ваня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Посреди кружочка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ищет Ваня, ищет Ваня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себя дружочка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Нашел Ваня. Нашел Ваня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себя дружочка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и воспитатель становятся в круг Воспитатель, и дети ходят по кругу и приговаривают слова. Один ребенок находится в кругу и выбирает себе дружочка на слова: Нашел Ваня, нашел Ваня для себя дружочка. Стоя в кругу они танцуют, а остальные дети хлопают в ладоши. Затем воспитатель меняет ведущего игра продолжается.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10244" name="Picture 4" descr="http://img1.liveinternet.ru/images/attach/c/10/110/46/110046315_____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9" y="4572000"/>
            <a:ext cx="1792171" cy="25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032.radikal.ru/0908/2c/bdfe02d78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042563"/>
            <a:ext cx="47682150" cy="480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032.radikal.ru/0908/2c/bdfe02d78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2890163"/>
            <a:ext cx="47682150" cy="480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032.radikal.ru/0908/2c/bdfe02d78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22737763"/>
            <a:ext cx="47682150" cy="480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33" y="395536"/>
            <a:ext cx="2330232" cy="234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0688" y="-91741"/>
            <a:ext cx="6237312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Колпачок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Колпачок, колпачок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тоненькие ножки,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сапожки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тебя кормили,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тебя поили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ноги поставили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танцевать заставили.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и воспитатель становятся в круг. Воспитатель выбирает одного из детей, он будет колпачком. Воспитатель, и дети ходят по кругу и приговаривают по тексту. Когда произносятся слова «мы тебя кормили, мы тебя поили», круг сужается, затем снова дети расходятся назад образую большой круг и хлопают в ладоши. Ребенок стоящий в круге танцует.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матрешки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Дети становятся в круг. Воспитатель и дети ходят по кругу и приговаривают: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матрешки, вот какие крошки.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у нас, как у нас чистые ладошки.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матрешки, вот какие крошки.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у нас, как у нас новые сапожки.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матрешки, вот какие крошки.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у нас, как у нас новые платочки.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матрешки, вот какие крошки.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побежали. побежали все мы по дорожке.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6148" name="Picture 4" descr="http://s017.radikal.ru/i436/1111/70/d26f0859424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48" y="467544"/>
            <a:ext cx="1372037" cy="18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yoursmileys.ru/ismile/matreshka/matryoshka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43" y="57241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48680" y="694015"/>
            <a:ext cx="6309320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был, Иванушка?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Иванушка стоит в центре круга. Дети спрашивают, Иванушка отвечает.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Где был, Иванушка?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 ярмарке.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Что купил, Иванушка?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Курочку.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Курочка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сеничкам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(Дети показывают, как курочка клюет)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Зернышки клюет,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Иванушка в горенке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Песенки поет.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Где был, Иванушка?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 ярмарке.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Что купил, Иванушка?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Уточку.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Уточка по лужице (Дети показывают, как уточка плывет)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Взад — вперед плывет.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Иванушка в горенке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Песенки поет.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Где был, Иванушка?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 ярмарке.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-Что купил, Иванушка?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Ослика.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Ослик на лужайке (Дети показывают, как ослик щиплет травку)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Травушку жует,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Иванушка в горенке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Песенки поет.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Где был, Иванушка?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 ярмарке.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Что купил, Иванушка?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Тетеру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(Выходит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тетера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(взрослый) и заводит хоровод.)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11\Desktop\u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05300" y="4305300"/>
            <a:ext cx="9144000" cy="533400"/>
          </a:xfrm>
          <a:prstGeom prst="rect">
            <a:avLst/>
          </a:prstGeom>
          <a:noFill/>
        </p:spPr>
      </p:pic>
      <p:pic>
        <p:nvPicPr>
          <p:cNvPr id="9218" name="Picture 2" descr="http://mer.govdnr.ru/images/news_images/yarmar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2863038"/>
            <a:ext cx="3024336" cy="140123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r.govdnr.ru/images/news_images/yarmar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21" y="4860032"/>
            <a:ext cx="3024336" cy="140123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988</Words>
  <Application>Microsoft Office PowerPoint</Application>
  <PresentationFormat>Экран (4:3)</PresentationFormat>
  <Paragraphs>202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Русские  хороводные игры.  </vt:lpstr>
      <vt:lpstr>                           Груша.    Играющие образуют круг, в середине которого становится ребенок – это будет Грушка. Все ходят вокруг Грушки по кругу: Мы посадим Грушку – вот, вот! Пускай наша Грушка растет, растет! Вырастай ты, Грушка, вот такой вышины; Вырастай ты,  Грушка, вот такой ширины; Вырастай ты, Грушка, вырастай в добрый час! Потанцуй, Грушка, покрутись ты для нас! А мы эту Грушку все щипать будем. От нашей  Грушки  убегать будем! Грушка в середине круга должна изображать все то, о чем поется в песне (танцевать, крутиться). На слова «Вот такой вышины» дети поднимают руки вверх, а на слова «Вот такой ширины» разводят их в стороны. Когда поют: «А мы эту Грушку все щипать будем», все приближаются к Грушке, чтобы дотронуться до нее, и быстро убегают, а Грушка ловит детей. Все игровые действия должны быть согласованы со словами. </vt:lpstr>
      <vt:lpstr>                                                    Бабка Ёжка      В середине круга встает водящий – Бабка Ежка. В руках у нее «помело». Вокруг бегают играющие и дразнят ее: Бабка Ежка, Костяная ножка, С печки упала, Ногу сломала, А потом и говорит: – у меня нога болит. Пошла она на улицу – раздавила курицу. Пошла на базар – раздавила самовар. Бабка Ежка скачет на одной ноге и старается кого-нибудь коснуться «помелом». К кому прикоснется – тот и замирает. 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 хороводные игры.</dc:title>
  <dc:creator>Окушко</dc:creator>
  <cp:lastModifiedBy>Семенюк Светлана</cp:lastModifiedBy>
  <cp:revision>10</cp:revision>
  <dcterms:created xsi:type="dcterms:W3CDTF">2015-11-17T02:38:33Z</dcterms:created>
  <dcterms:modified xsi:type="dcterms:W3CDTF">2015-11-18T14:28:42Z</dcterms:modified>
</cp:coreProperties>
</file>