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7436-47EF-406A-9C1D-A790504AEC5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D517-ED1A-44CE-A0EC-EFF7F5CE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EE2F-791C-44C9-B1E1-ECD4EE69FBB9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FB84-9E38-4AB7-96B7-CAF35E6FB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DB61-CBF6-4CDA-81E4-261C477697F8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6483-F1E7-46D5-9BDD-8C1975EFB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43A7-95D4-44D3-BE29-96B8CEED184F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2F88-E0CB-4770-8E37-E1D0DE6F2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7F3B-AA31-4EE3-BC1B-0616887DB27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9E42-AB34-44A8-9932-3CD0BCA72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AA73-C338-4F4F-88BB-CC97C35106DC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2DCA-DAC9-4405-890D-4092D6DC9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675D-415C-42C8-A241-1EACB516CA1D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974E-9A8D-4661-8385-86AE62BB2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9EEE-63C2-4FCF-8DA1-7FCC726A1A92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F37D-0B2A-4263-AB76-F6ABEDA0A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A0C7-FF20-4B7C-B7BC-505E682C1EA0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0EDD-9AB8-4F3A-8220-0E487D58B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F201-7BF7-4969-B956-973F7D343CD5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3FA1-71C3-4C7B-850F-3621D61CE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5017-E0EF-4A08-8CEF-6E496D84D2BB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2EE8-3A8D-453C-B664-F45C97302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36CBF4-7947-470D-913A-AD479EAD7B3F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40F85-550A-4D8D-90B6-BF90EA5EC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0.gi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3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852936"/>
            <a:ext cx="8280920" cy="707886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ЛЕСНЫЕ ЖИТЕЛИ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317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3587750"/>
            <a:ext cx="481806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3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0" y="3538538"/>
            <a:ext cx="48895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1557338"/>
            <a:ext cx="6778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476250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188913"/>
            <a:ext cx="6778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484313"/>
            <a:ext cx="6778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4048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700213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3933825"/>
            <a:ext cx="67786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076700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00526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Box 15"/>
          <p:cNvSpPr txBox="1">
            <a:spLocks noChangeArrowheads="1"/>
          </p:cNvSpPr>
          <p:nvPr/>
        </p:nvSpPr>
        <p:spPr bwMode="auto">
          <a:xfrm>
            <a:off x="5003800" y="5949950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FFFF00"/>
                </a:solidFill>
                <a:latin typeface="Calibri" pitchFamily="34" charset="0"/>
              </a:rPr>
              <a:t>Подготовил</a:t>
            </a:r>
            <a:r>
              <a:rPr lang="ru-RU" sz="1200" b="1">
                <a:solidFill>
                  <a:srgbClr val="FFFF00"/>
                </a:solidFill>
              </a:rPr>
              <a:t>а</a:t>
            </a:r>
            <a:r>
              <a:rPr lang="ru-RU" sz="1200" b="1">
                <a:solidFill>
                  <a:srgbClr val="FFFF00"/>
                </a:solidFill>
                <a:latin typeface="Calibri" pitchFamily="34" charset="0"/>
              </a:rPr>
              <a:t>: Воспитател</a:t>
            </a:r>
            <a:r>
              <a:rPr lang="ru-RU" sz="1200" b="1">
                <a:solidFill>
                  <a:srgbClr val="FFFF00"/>
                </a:solidFill>
              </a:rPr>
              <a:t>ь</a:t>
            </a:r>
            <a:r>
              <a:rPr lang="ru-RU" sz="1200" b="1">
                <a:solidFill>
                  <a:srgbClr val="FFFF00"/>
                </a:solidFill>
                <a:latin typeface="Calibri" pitchFamily="34" charset="0"/>
              </a:rPr>
              <a:t> МБДОУ  ЦРР №28 «Огонек» </a:t>
            </a:r>
            <a:r>
              <a:rPr lang="ru-RU" sz="1200" b="1">
                <a:solidFill>
                  <a:srgbClr val="FFFF00"/>
                </a:solidFill>
              </a:rPr>
              <a:t>  </a:t>
            </a:r>
            <a:r>
              <a:rPr lang="ru-RU" sz="1200" b="1">
                <a:solidFill>
                  <a:srgbClr val="FFFF00"/>
                </a:solidFill>
                <a:latin typeface="Calibri" pitchFamily="34" charset="0"/>
              </a:rPr>
              <a:t>Окушко Т.А. </a:t>
            </a:r>
          </a:p>
        </p:txBody>
      </p:sp>
      <p:pic>
        <p:nvPicPr>
          <p:cNvPr id="2051" name="Picture 3" descr="C:\Users\11\Desktop\пнг\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8640"/>
            <a:ext cx="3869817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ндрей\Desktop\Новая папка\f3d3c175f72beb0ed44ffec4f38cd473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60182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Андрей\Desktop\Новая папка\0008-006-ZHilische-medved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2686050"/>
            <a:ext cx="40290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4752528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entury" pitchFamily="18" charset="0"/>
              </a:rPr>
              <a:t>Тише, дети, не шумите!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entury" pitchFamily="18" charset="0"/>
              </a:rPr>
              <a:t>Вы медведя не будите…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entury" pitchFamily="18" charset="0"/>
              </a:rPr>
              <a:t>Спать он будет до весны!</a:t>
            </a:r>
            <a:endParaRPr lang="ru-RU" sz="2800" dirty="0">
              <a:latin typeface="Century" pitchFamily="18" charset="0"/>
            </a:endParaRPr>
          </a:p>
        </p:txBody>
      </p:sp>
      <p:pic>
        <p:nvPicPr>
          <p:cNvPr id="22534" name="Picture 5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60350"/>
            <a:ext cx="4449762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2288" y="260350"/>
            <a:ext cx="1001712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G:\ЛЮДМИЛА\1 РИСУНКИ\НОВЫЙ ГОД\снежинки\snowflakes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0"/>
            <a:ext cx="10033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 descr="C:\Users\11\Desktop\7686009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4292600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916832"/>
            <a:ext cx="110095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836712"/>
            <a:ext cx="110095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О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836712"/>
            <a:ext cx="110095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Е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908720"/>
            <a:ext cx="110095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Н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1772816"/>
            <a:ext cx="110095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Ц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3558" name="Picture 7" descr="C:\Users\11\Desktop\24480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84313"/>
            <a:ext cx="16764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C:\Users\11\Desktop\0_bf2e2_5858fe97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4337050"/>
            <a:ext cx="3248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3" descr="C:\Users\11\Desktop\0_50700_1ce34cf9_XX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636838"/>
            <a:ext cx="6778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437063"/>
            <a:ext cx="6778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2852738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443706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2420938"/>
            <a:ext cx="6778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25162 L -5.55556E-7 7.40056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24121 L -1.38889E-6 3.76503E-6 " pathEditMode="relative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2833 L 4.72222E-6 -1.56337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0.35661 L 6.11111E-6 -1.56337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833 L -2.77778E-7 -1.56337E-6 " pathEditMode="relative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2520280" cy="347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>Наступила зима. В лесу тихо и только белый снег падает из серых туч. Но лесные жители не спят. Зимой в лесу много снега. И мы можем встретить в нем много разных диких зверей.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419475" y="0"/>
            <a:ext cx="2665413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6011863" y="0"/>
            <a:ext cx="2663825" cy="1584325"/>
          </a:xfrm>
          <a:prstGeom prst="cloudCallout">
            <a:avLst>
              <a:gd name="adj1" fmla="val -10549"/>
              <a:gd name="adj2" fmla="val 37601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881438"/>
            <a:ext cx="3889375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G:\ЛЮДМИЛА\1 РИСУНКИ\охрана природы\0_1bcea_689b432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048125"/>
            <a:ext cx="2952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6287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62877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765175"/>
            <a:ext cx="67786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060575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052513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6" descr="C:\Users\11\Desktop\medved16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533525"/>
            <a:ext cx="43164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852738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ЗАЯЦ БЕЛЫЙ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5364" name="Picture 4" descr="C:\Users\Андрей\Desktop\Новая папка\Lepus_timid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25538"/>
            <a:ext cx="3614738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468313" y="5229225"/>
            <a:ext cx="4103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Из сугроба на опушке,</a:t>
            </a:r>
          </a:p>
          <a:p>
            <a:r>
              <a:rPr lang="ru-RU" sz="2400">
                <a:latin typeface="Comic Sans MS" pitchFamily="66" charset="0"/>
              </a:rPr>
              <a:t>Чьи-то выглянули ушки.</a:t>
            </a:r>
          </a:p>
          <a:p>
            <a:r>
              <a:rPr lang="ru-RU" sz="2400">
                <a:latin typeface="Comic Sans MS" pitchFamily="66" charset="0"/>
              </a:rPr>
              <a:t>И помчался прыг да скок,</a:t>
            </a:r>
          </a:p>
          <a:p>
            <a:r>
              <a:rPr lang="ru-RU" sz="2400">
                <a:latin typeface="Comic Sans MS" pitchFamily="66" charset="0"/>
              </a:rPr>
              <a:t>Белый маленький зверек!</a:t>
            </a:r>
          </a:p>
        </p:txBody>
      </p:sp>
      <p:pic>
        <p:nvPicPr>
          <p:cNvPr id="15366" name="Picture 3" descr="C:\Users\11\Desktop\0_50700_1ce34cf9_XX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31591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C:\Users\11\Desktop\7686009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08500"/>
            <a:ext cx="3810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Андрей\Desktop\Новая папка\4206116001200zajc-k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11\Desktop\пнг\492532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57175"/>
            <a:ext cx="9753600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C:\Users\Андрей\Desktop\Новая папка\g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65293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ВОЛК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entury" pitchFamily="18" charset="0"/>
              </a:rPr>
              <a:t>Зайчишка зайка беленький под елочкой скакал.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Century" pitchFamily="18" charset="0"/>
              </a:rPr>
              <a:t>Порою волк, сердитый волк, рысцою пробегал.</a:t>
            </a:r>
            <a:endParaRPr lang="ru-RU" sz="2800" dirty="0">
              <a:latin typeface="Century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Андрей\Desktop\Новая папка\V_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425"/>
            <a:ext cx="8816975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РЫЖАЯ ЛИСИЦА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9460" name="Picture 2" descr="C:\Users\Андрей\Desktop\Новая папка\40198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63309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60232" y="1340768"/>
            <a:ext cx="2160240" cy="4801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entury" pitchFamily="18" charset="0"/>
              </a:rPr>
              <a:t>Рыжая плутовка, </a:t>
            </a:r>
            <a:br>
              <a:rPr lang="ru-RU" sz="2400" dirty="0">
                <a:latin typeface="Century" pitchFamily="18" charset="0"/>
              </a:rPr>
            </a:br>
            <a:r>
              <a:rPr lang="ru-RU" sz="2400" dirty="0">
                <a:latin typeface="Century" pitchFamily="18" charset="0"/>
              </a:rPr>
              <a:t>Хитрая да ловкая. </a:t>
            </a:r>
            <a:br>
              <a:rPr lang="ru-RU" sz="2400" dirty="0">
                <a:latin typeface="Century" pitchFamily="18" charset="0"/>
              </a:rPr>
            </a:br>
            <a:r>
              <a:rPr lang="ru-RU" sz="2400" dirty="0">
                <a:latin typeface="Century" pitchFamily="18" charset="0"/>
              </a:rPr>
              <a:t>Хвост пушистый, </a:t>
            </a:r>
            <a:br>
              <a:rPr lang="ru-RU" sz="2400" dirty="0">
                <a:latin typeface="Century" pitchFamily="18" charset="0"/>
              </a:rPr>
            </a:br>
            <a:r>
              <a:rPr lang="ru-RU" sz="2400" dirty="0">
                <a:latin typeface="Century" pitchFamily="18" charset="0"/>
              </a:rPr>
              <a:t>Мех золотистый. </a:t>
            </a:r>
            <a:br>
              <a:rPr lang="ru-RU" sz="2400" dirty="0">
                <a:latin typeface="Century" pitchFamily="18" charset="0"/>
              </a:rPr>
            </a:br>
            <a:r>
              <a:rPr lang="ru-RU" sz="2400" dirty="0">
                <a:latin typeface="Century" pitchFamily="18" charset="0"/>
              </a:rPr>
              <a:t>В лесу живет, </a:t>
            </a:r>
            <a:br>
              <a:rPr lang="ru-RU" sz="2400" dirty="0">
                <a:latin typeface="Century" pitchFamily="18" charset="0"/>
              </a:rPr>
            </a:br>
            <a:r>
              <a:rPr lang="ru-RU" sz="2400" dirty="0">
                <a:latin typeface="Century" pitchFamily="18" charset="0"/>
              </a:rPr>
              <a:t>В деревне кур крадет.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Андрей\Desktop\Новая папка\f_18423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4284662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Андрей\Desktop\Новая папка\n_tarazevich_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141663"/>
            <a:ext cx="4284662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11\Desktop\m_fa5a143e2a739d95b7e80dbe37441735c950f8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33375"/>
            <a:ext cx="3333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49275"/>
            <a:ext cx="6778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88913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268413"/>
            <a:ext cx="67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550" y="61356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4550" y="5229225"/>
            <a:ext cx="679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:\ЛЮДМИЛА\1 РИСУНКИ\НОВЫЙ ГОД\снежинки\snowflake-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6135688"/>
            <a:ext cx="679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77686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МЕДВЕДЬ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8" name="Picture 2" descr="C:\Users\Андрей\Desktop\Новая папка\p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Андрей\Desktop\Новая папка\Bea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836613"/>
            <a:ext cx="3248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4077072"/>
            <a:ext cx="2304256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</a:rPr>
              <a:t>Косолапый и большой,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</a:rPr>
              <a:t>Спит в берлоге он зимой.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</a:rPr>
              <a:t>Любит шишки, любит мёд,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</a:rPr>
              <a:t>Ну-ка, кто же назовет? 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Comic Sans MS</vt:lpstr>
      <vt:lpstr>Century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User-8</cp:lastModifiedBy>
  <cp:revision>24</cp:revision>
  <dcterms:created xsi:type="dcterms:W3CDTF">2012-01-15T01:01:37Z</dcterms:created>
  <dcterms:modified xsi:type="dcterms:W3CDTF">2016-01-14T07:57:12Z</dcterms:modified>
</cp:coreProperties>
</file>