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2" r:id="rId3"/>
    <p:sldId id="280" r:id="rId4"/>
    <p:sldId id="263" r:id="rId5"/>
    <p:sldId id="266" r:id="rId6"/>
    <p:sldId id="267" r:id="rId7"/>
    <p:sldId id="264" r:id="rId8"/>
    <p:sldId id="265" r:id="rId9"/>
    <p:sldId id="276" r:id="rId10"/>
    <p:sldId id="277" r:id="rId11"/>
    <p:sldId id="278" r:id="rId12"/>
    <p:sldId id="279" r:id="rId13"/>
    <p:sldId id="269" r:id="rId14"/>
    <p:sldId id="271" r:id="rId15"/>
    <p:sldId id="275" r:id="rId16"/>
    <p:sldId id="274" r:id="rId17"/>
    <p:sldId id="272" r:id="rId18"/>
    <p:sldId id="273" r:id="rId19"/>
    <p:sldId id="268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6BF-68BF-4CB4-9135-2AA110AEC376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1011-1B4D-4D3B-81E5-AE0926584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6BF-68BF-4CB4-9135-2AA110AEC376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1011-1B4D-4D3B-81E5-AE0926584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6BF-68BF-4CB4-9135-2AA110AEC376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1011-1B4D-4D3B-81E5-AE0926584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6BF-68BF-4CB4-9135-2AA110AEC376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1011-1B4D-4D3B-81E5-AE0926584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6BF-68BF-4CB4-9135-2AA110AEC376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1011-1B4D-4D3B-81E5-AE0926584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6BF-68BF-4CB4-9135-2AA110AEC376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1011-1B4D-4D3B-81E5-AE0926584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6BF-68BF-4CB4-9135-2AA110AEC376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1011-1B4D-4D3B-81E5-AE0926584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6BF-68BF-4CB4-9135-2AA110AEC376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1011-1B4D-4D3B-81E5-AE0926584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6BF-68BF-4CB4-9135-2AA110AEC376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1011-1B4D-4D3B-81E5-AE0926584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6BF-68BF-4CB4-9135-2AA110AEC376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1011-1B4D-4D3B-81E5-AE0926584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6BF-68BF-4CB4-9135-2AA110AEC376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1011-1B4D-4D3B-81E5-AE0926584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96BF-68BF-4CB4-9135-2AA110AEC376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A1011-1B4D-4D3B-81E5-AE0926584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4400"/>
            <a:chOff x="0" y="0"/>
            <a:chExt cx="9144000" cy="6854400"/>
          </a:xfrm>
        </p:grpSpPr>
        <p:pic>
          <p:nvPicPr>
            <p:cNvPr id="3074" name="Picture 2" descr="E:\пнг\pero11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4400"/>
            </a:xfrm>
            <a:prstGeom prst="rect">
              <a:avLst/>
            </a:prstGeom>
            <a:noFill/>
          </p:spPr>
        </p:pic>
        <p:pic>
          <p:nvPicPr>
            <p:cNvPr id="3" name="Picture 2" descr="C:\Users\11\Desktop\3312483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2636912"/>
              <a:ext cx="5824000" cy="327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051720" y="404664"/>
              <a:ext cx="5400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rgbClr val="FF0000"/>
                  </a:solidFill>
                  <a:latin typeface="Comic Sans MS" pitchFamily="66" charset="0"/>
                </a:rPr>
                <a:t>Лето в группе «Огоньки»</a:t>
              </a:r>
              <a:endParaRPr lang="ru-RU" sz="6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00192" y="5877272"/>
              <a:ext cx="28438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Подготовили:</a:t>
              </a:r>
            </a:p>
            <a:p>
              <a:r>
                <a:rPr lang="ru-RU" dirty="0" smtClean="0"/>
                <a:t> Воспитатели: </a:t>
              </a:r>
              <a:r>
                <a:rPr lang="ru-RU" dirty="0" err="1" smtClean="0"/>
                <a:t>Окушко</a:t>
              </a:r>
              <a:r>
                <a:rPr lang="ru-RU" dirty="0" smtClean="0"/>
                <a:t> Т.А. Сафонова М.В. 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7984" y="6381328"/>
              <a:ext cx="73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2016г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44008" y="1844824"/>
            <a:ext cx="4068000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2000" y="764704"/>
            <a:ext cx="3996000" cy="39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0" y="548680"/>
            <a:ext cx="471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 - класс  «</a:t>
            </a:r>
            <a:r>
              <a:rPr lang="ru-RU" dirty="0" err="1" smtClean="0"/>
              <a:t>Вслая</a:t>
            </a:r>
            <a:r>
              <a:rPr lang="ru-RU" dirty="0" smtClean="0"/>
              <a:t> лягушка»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32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88024" y="2060848"/>
            <a:ext cx="4140000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3528" y="260648"/>
            <a:ext cx="450000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392000" cy="43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6984"/>
            <a:ext cx="3017250" cy="53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2976750" cy="52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79952" y="5805264"/>
            <a:ext cx="5792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 выставке по безопасности на дороге готовились. Вмести с мамой и папой делали дорожные знаки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5292000" cy="52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98240" y="191683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Будьте  осторожны на дороге !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91" y="404664"/>
            <a:ext cx="5184000" cy="518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180" y="260648"/>
            <a:ext cx="3600000" cy="36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080" y="207000"/>
            <a:ext cx="2713500" cy="48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366964"/>
            <a:ext cx="30375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625" y="495000"/>
            <a:ext cx="2551500" cy="45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43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63760" y="-108623"/>
            <a:ext cx="6048000" cy="6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31456" y="2348880"/>
            <a:ext cx="2400657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 днем Семьи, любви и верности!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1398" y="2060848"/>
            <a:ext cx="3127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Наше ромашковое поле.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5544000" cy="554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16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6768000" cy="50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11\Desktop\9308695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33592"/>
            <a:ext cx="8499092" cy="511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47865" y="332656"/>
            <a:ext cx="5796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Лето, лето к нам пришло!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Стало сухо и тепло.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 дорожке прямиком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Ходят ножки босяком.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Как мы лето провели в группе «Огоньки»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808000" cy="439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05817" y="38985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Участие в конкурсе «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Селфи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с газетой»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5544000" cy="554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685799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0" y="332656"/>
            <a:ext cx="5112000" cy="51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48064" y="2060848"/>
            <a:ext cx="3725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Почему для всех ребят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Лета не хватает?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Лето, словно шоколад,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Очень быстро тает! 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6000" cy="48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642788" y="1246749"/>
            <a:ext cx="35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60032" y="1052736"/>
            <a:ext cx="4500000" cy="45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3766500" cy="66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2420888"/>
            <a:ext cx="439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игры разные играли, размышляли собирали!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6857999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875500" cy="51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458000"/>
            <a:ext cx="30375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04080" y="404576"/>
            <a:ext cx="5584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Вмести с родителями сделали и поиграли во многое интересное. Вот посмотрите Сами!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976750" cy="52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381750" cy="60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72286" y="1052736"/>
            <a:ext cx="1991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грушки своими руками  мастерили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227500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43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557" y="117000"/>
            <a:ext cx="4536436" cy="66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140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Окушко</dc:creator>
  <cp:lastModifiedBy>Administrator</cp:lastModifiedBy>
  <cp:revision>32</cp:revision>
  <dcterms:created xsi:type="dcterms:W3CDTF">2016-06-26T15:27:03Z</dcterms:created>
  <dcterms:modified xsi:type="dcterms:W3CDTF">2016-10-30T08:53:11Z</dcterms:modified>
</cp:coreProperties>
</file>