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00"/>
    <a:srgbClr val="66FF99"/>
    <a:srgbClr val="FFFF66"/>
    <a:srgbClr val="FF99CC"/>
    <a:srgbClr val="3399FF"/>
    <a:srgbClr val="CCECFF"/>
    <a:srgbClr val="66FF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46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62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81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92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33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8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1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9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95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3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012A-5956-46EC-ACF0-56876DBCFC13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F2CE-AFF3-47F4-B1EE-B877E30FA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0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11.wav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audio" Target="../media/audio1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1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1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1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66" y="207007"/>
            <a:ext cx="2307620" cy="1379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66" y="3881952"/>
            <a:ext cx="3072080" cy="2529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4005" y="3684899"/>
            <a:ext cx="2950096" cy="22125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2704" y="2115239"/>
            <a:ext cx="83618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</a:rPr>
              <a:t>МОЙ  ДОМ</a:t>
            </a:r>
            <a:endParaRPr lang="ru-RU" sz="8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0283" y="63163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5355" y="325462"/>
            <a:ext cx="2857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40948" y="6344530"/>
            <a:ext cx="493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Подготовила воспитатель: </a:t>
            </a:r>
            <a:r>
              <a:rPr lang="ru-RU" sz="1200" dirty="0" err="1" smtClean="0"/>
              <a:t>Окушко</a:t>
            </a:r>
            <a:r>
              <a:rPr lang="ru-RU" sz="1200" dirty="0" smtClean="0"/>
              <a:t> Т.А.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422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4781">
        <p:checker/>
        <p:sndAc>
          <p:stSnd>
            <p:snd r:embed="rId8" name="click.wav"/>
          </p:stSnd>
        </p:sndAc>
      </p:transition>
    </mc:Choice>
    <mc:Fallback>
      <p:transition spd="slow" advTm="4781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70" y="644900"/>
            <a:ext cx="3400887" cy="5106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7795" y="4362679"/>
            <a:ext cx="2214237" cy="2214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434" y="1696598"/>
            <a:ext cx="4979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Спальня – комната, где спят.</a:t>
            </a:r>
            <a:br>
              <a:rPr lang="ru-RU" sz="3200" b="1" i="1" dirty="0" smtClean="0"/>
            </a:br>
            <a:r>
              <a:rPr lang="ru-RU" sz="3200" b="1" i="1" dirty="0" smtClean="0"/>
              <a:t>Шепчет ночь из всех углов:</a:t>
            </a:r>
            <a:br>
              <a:rPr lang="ru-RU" sz="3200" b="1" i="1" dirty="0" smtClean="0"/>
            </a:br>
            <a:r>
              <a:rPr lang="ru-RU" sz="3200" b="1" i="1" dirty="0" smtClean="0"/>
              <a:t>- Доброй ночи! Сладких снов!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008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492">
        <p:checker/>
        <p:sndAc>
          <p:stSnd>
            <p:snd r:embed="rId6" name="click.wav"/>
          </p:stSnd>
        </p:sndAc>
      </p:transition>
    </mc:Choice>
    <mc:Fallback>
      <p:transition spd="slow" advTm="10492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2346" y="4191000"/>
            <a:ext cx="2065981" cy="2065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795" y="7821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Интернет ресурсы: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451" y="2688116"/>
            <a:ext cx="952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1.Сайт </a:t>
            </a:r>
            <a:r>
              <a:rPr lang="en-US" sz="3200" b="1" i="1" dirty="0" smtClean="0">
                <a:solidFill>
                  <a:srgbClr val="002060"/>
                </a:solidFill>
              </a:rPr>
              <a:t>Playroom.ru</a:t>
            </a:r>
            <a:br>
              <a:rPr lang="en-US" sz="3200" b="1" i="1" dirty="0" smtClean="0">
                <a:solidFill>
                  <a:srgbClr val="002060"/>
                </a:solidFill>
              </a:rPr>
            </a:br>
            <a:r>
              <a:rPr lang="en-US" sz="3200" b="1" i="1" dirty="0" smtClean="0">
                <a:solidFill>
                  <a:srgbClr val="002060"/>
                </a:solidFill>
              </a:rPr>
              <a:t>2</a:t>
            </a:r>
            <a:r>
              <a:rPr lang="ru-RU" sz="3200" b="1" i="1" dirty="0" smtClean="0">
                <a:solidFill>
                  <a:srgbClr val="002060"/>
                </a:solidFill>
              </a:rPr>
              <a:t>.Стихи Николай Голь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3.Сайт «Кладовая развлечений»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171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868">
        <p:checker/>
        <p:sndAc>
          <p:stSnd>
            <p:snd r:embed="rId5" name="click.wav"/>
          </p:stSnd>
        </p:sndAc>
      </p:transition>
    </mc:Choice>
    <mc:Fallback>
      <p:transition spd="slow" advTm="2868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34" y="677586"/>
            <a:ext cx="3671843" cy="5513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905041" y="804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33012" y="1266940"/>
            <a:ext cx="5420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Посмотрите: это дом –</a:t>
            </a:r>
            <a:br>
              <a:rPr lang="ru-RU" sz="2800" b="1" i="1" dirty="0" smtClean="0"/>
            </a:br>
            <a:r>
              <a:rPr lang="ru-RU" sz="2800" b="1" i="1" dirty="0" smtClean="0"/>
              <a:t>С крышей, дверью и окном</a:t>
            </a:r>
            <a:br>
              <a:rPr lang="ru-RU" sz="2800" b="1" i="1" dirty="0" smtClean="0"/>
            </a:br>
            <a:r>
              <a:rPr lang="ru-RU" sz="2800" b="1" i="1" dirty="0" smtClean="0"/>
              <a:t>Заходите смело в дом!</a:t>
            </a:r>
            <a:br>
              <a:rPr lang="ru-RU" sz="2800" b="1" i="1" dirty="0" smtClean="0"/>
            </a:br>
            <a:r>
              <a:rPr lang="ru-RU" sz="2800" b="1" i="1" dirty="0" smtClean="0"/>
              <a:t>Приглашаете? Войдём!</a:t>
            </a:r>
            <a:endParaRPr lang="ru-RU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58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8337">
        <p:checker/>
        <p:sndAc>
          <p:stSnd>
            <p:snd r:embed="rId5" name="click.wav"/>
          </p:stSnd>
        </p:sndAc>
      </p:transition>
    </mc:Choice>
    <mc:Fallback>
      <p:transition spd="slow" advTm="8337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07" y="491209"/>
            <a:ext cx="3610059" cy="5420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211" y="4105486"/>
            <a:ext cx="2512884" cy="2512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7248" y="1388125"/>
            <a:ext cx="6059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 всех домах прихожие,</a:t>
            </a:r>
            <a:br>
              <a:rPr lang="ru-RU" sz="2800" b="1" i="1" dirty="0" smtClean="0"/>
            </a:br>
            <a:r>
              <a:rPr lang="ru-RU" sz="2800" b="1" i="1" dirty="0" smtClean="0"/>
              <a:t>В общим – то похожие:</a:t>
            </a:r>
            <a:br>
              <a:rPr lang="ru-RU" sz="2800" b="1" i="1" dirty="0" smtClean="0"/>
            </a:br>
            <a:r>
              <a:rPr lang="ru-RU" sz="2800" b="1" i="1" dirty="0" smtClean="0"/>
              <a:t>В них коврики и вешалки,</a:t>
            </a:r>
            <a:br>
              <a:rPr lang="ru-RU" sz="2800" b="1" i="1" dirty="0" smtClean="0"/>
            </a:br>
            <a:r>
              <a:rPr lang="ru-RU" sz="2800" b="1" i="1" dirty="0" smtClean="0"/>
              <a:t>В них зеркала повешены.</a:t>
            </a:r>
            <a:br>
              <a:rPr lang="ru-RU" sz="2800" b="1" i="1" dirty="0" smtClean="0"/>
            </a:br>
            <a:r>
              <a:rPr lang="ru-RU" sz="2800" b="1" i="1" dirty="0" smtClean="0"/>
              <a:t>В дождь и в снег и в день погожий</a:t>
            </a:r>
            <a:br>
              <a:rPr lang="ru-RU" sz="2800" b="1" i="1" dirty="0" smtClean="0"/>
            </a:br>
            <a:r>
              <a:rPr lang="ru-RU" sz="2800" b="1" i="1" dirty="0" smtClean="0"/>
              <a:t>Вход и выход из прихожей.</a:t>
            </a:r>
            <a:endParaRPr lang="ru-RU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6817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117">
        <p:checker/>
        <p:sndAc>
          <p:stSnd>
            <p:snd r:embed="rId6" name="click.wav"/>
          </p:stSnd>
        </p:sndAc>
      </p:transition>
    </mc:Choice>
    <mc:Fallback>
      <p:transition spd="slow" advTm="10117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03" y="367831"/>
            <a:ext cx="3684199" cy="553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1773" y="4376352"/>
            <a:ext cx="2214262" cy="2214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3687" y="1641513"/>
            <a:ext cx="4935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Окон нет в нём, только двери</a:t>
            </a:r>
            <a:br>
              <a:rPr lang="ru-RU" sz="2800" b="1" i="1" dirty="0" smtClean="0"/>
            </a:br>
            <a:r>
              <a:rPr lang="ru-RU" sz="2800" b="1" i="1" dirty="0" smtClean="0"/>
              <a:t>В кухню, в спальню, в туалет,</a:t>
            </a:r>
            <a:br>
              <a:rPr lang="ru-RU" sz="2800" b="1" i="1" dirty="0" smtClean="0"/>
            </a:br>
            <a:r>
              <a:rPr lang="ru-RU" sz="2800" b="1" i="1" dirty="0" smtClean="0"/>
              <a:t>Любят здесь носиться звери-</a:t>
            </a:r>
            <a:br>
              <a:rPr lang="ru-RU" sz="2800" b="1" i="1" dirty="0" smtClean="0"/>
            </a:br>
            <a:r>
              <a:rPr lang="ru-RU" sz="2800" b="1" i="1" dirty="0" smtClean="0"/>
              <a:t>Пёс Барбос и кот Рулет.</a:t>
            </a:r>
            <a:endParaRPr lang="ru-RU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830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900">
        <p:checker/>
        <p:sndAc>
          <p:stSnd>
            <p:snd r:embed="rId6" name="click.wav"/>
          </p:stSnd>
        </p:sndAc>
      </p:transition>
    </mc:Choice>
    <mc:Fallback>
      <p:transition spd="slow" advTm="7900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863" y="865647"/>
            <a:ext cx="3227546" cy="4846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121" y="936433"/>
            <a:ext cx="3386212" cy="5084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71152" y="936433"/>
            <a:ext cx="3183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Нам пены не жалко!</a:t>
            </a:r>
            <a:br>
              <a:rPr lang="ru-RU" sz="2400" b="1" i="1" dirty="0" smtClean="0"/>
            </a:br>
            <a:r>
              <a:rPr lang="ru-RU" sz="2400" b="1" i="1" dirty="0" smtClean="0"/>
              <a:t>Как славно и мило</a:t>
            </a:r>
            <a:br>
              <a:rPr lang="ru-RU" sz="2400" b="1" i="1" dirty="0" smtClean="0"/>
            </a:br>
            <a:r>
              <a:rPr lang="ru-RU" sz="2400" b="1" i="1" dirty="0" smtClean="0"/>
              <a:t>Мелькает мочалка,</a:t>
            </a:r>
            <a:br>
              <a:rPr lang="ru-RU" sz="2400" b="1" i="1" dirty="0" smtClean="0"/>
            </a:br>
            <a:r>
              <a:rPr lang="ru-RU" sz="2400" b="1" i="1" dirty="0" smtClean="0"/>
              <a:t>И мылится мыло,</a:t>
            </a:r>
            <a:br>
              <a:rPr lang="ru-RU" sz="2400" b="1" i="1" dirty="0" smtClean="0"/>
            </a:br>
            <a:r>
              <a:rPr lang="ru-RU" sz="2400" b="1" i="1" dirty="0" smtClean="0"/>
              <a:t>И брызгав фонтаны</a:t>
            </a:r>
            <a:br>
              <a:rPr lang="ru-RU" sz="2400" b="1" i="1" dirty="0" smtClean="0"/>
            </a:br>
            <a:r>
              <a:rPr lang="ru-RU" sz="2400" b="1" i="1" dirty="0" smtClean="0"/>
              <a:t>Летят от меня</a:t>
            </a:r>
            <a:br>
              <a:rPr lang="ru-RU" sz="2400" b="1" i="1" dirty="0" smtClean="0"/>
            </a:br>
            <a:r>
              <a:rPr lang="ru-RU" sz="2400" b="1" i="1" dirty="0" smtClean="0"/>
              <a:t>По комнате ванной,</a:t>
            </a:r>
            <a:br>
              <a:rPr lang="ru-RU" sz="2400" b="1" i="1" dirty="0" smtClean="0"/>
            </a:br>
            <a:r>
              <a:rPr lang="ru-RU" sz="2400" b="1" i="1" dirty="0" smtClean="0"/>
              <a:t>В честь банного дня!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0359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2369">
        <p:checker/>
        <p:sndAc>
          <p:stSnd>
            <p:snd r:embed="rId6" name="click.wav"/>
          </p:stSnd>
        </p:sndAc>
      </p:transition>
    </mc:Choice>
    <mc:Fallback>
      <p:transition spd="slow" advTm="12369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32" y="601046"/>
            <a:ext cx="3513983" cy="5276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1017" y="462708"/>
            <a:ext cx="3532961" cy="5304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16916" y="947451"/>
            <a:ext cx="4098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Мама на кухне готовит обед</a:t>
            </a:r>
            <a:br>
              <a:rPr lang="ru-RU" sz="2400" b="1" i="1" dirty="0" smtClean="0"/>
            </a:br>
            <a:r>
              <a:rPr lang="ru-RU" sz="2400" b="1" i="1" dirty="0" smtClean="0"/>
              <a:t>Лучшего места для этой нет!</a:t>
            </a:r>
            <a:br>
              <a:rPr lang="ru-RU" sz="2400" b="1" i="1" dirty="0" smtClean="0"/>
            </a:br>
            <a:r>
              <a:rPr lang="ru-RU" sz="2400" b="1" i="1" dirty="0" smtClean="0"/>
              <a:t>В кухне у нас красота, чистота!</a:t>
            </a:r>
            <a:br>
              <a:rPr lang="ru-RU" sz="2400" b="1" i="1" dirty="0" smtClean="0"/>
            </a:br>
            <a:r>
              <a:rPr lang="ru-RU" sz="2400" b="1" i="1" dirty="0" smtClean="0"/>
              <a:t>Кухонный стол, сковородки, плита…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262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2903">
        <p:checker/>
        <p:sndAc>
          <p:stSnd>
            <p:snd r:embed="rId6" name="click.wav"/>
          </p:stSnd>
        </p:sndAc>
      </p:transition>
    </mc:Choice>
    <mc:Fallback>
      <p:transition spd="slow" advTm="12903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921" y="165442"/>
            <a:ext cx="4348449" cy="4131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769" y="3598106"/>
            <a:ext cx="3717323" cy="3025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38978" y="738130"/>
            <a:ext cx="4880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Мы проводим вечер длинный</a:t>
            </a:r>
            <a:br>
              <a:rPr lang="ru-RU" sz="2400" b="1" i="1" dirty="0" smtClean="0"/>
            </a:br>
            <a:r>
              <a:rPr lang="ru-RU" sz="2400" b="1" i="1" dirty="0" smtClean="0"/>
              <a:t>В общей комнате – гостиной.</a:t>
            </a:r>
            <a:br>
              <a:rPr lang="ru-RU" sz="2400" b="1" i="1" dirty="0" smtClean="0"/>
            </a:br>
            <a:r>
              <a:rPr lang="ru-RU" sz="2400" b="1" i="1" dirty="0" smtClean="0"/>
              <a:t>Всей семье уютно в ней.</a:t>
            </a:r>
            <a:br>
              <a:rPr lang="ru-RU" sz="2400" b="1" i="1" dirty="0" smtClean="0"/>
            </a:br>
            <a:r>
              <a:rPr lang="ru-RU" sz="2400" b="1" i="1" dirty="0" smtClean="0"/>
              <a:t>Кто с вязаньем, кто с газетой…</a:t>
            </a:r>
            <a:br>
              <a:rPr lang="ru-RU" sz="2400" b="1" i="1" dirty="0" smtClean="0"/>
            </a:br>
            <a:r>
              <a:rPr lang="ru-RU" sz="2400" b="1" i="1" dirty="0" smtClean="0"/>
              <a:t>А ещё в гостиной этой </a:t>
            </a:r>
            <a:br>
              <a:rPr lang="ru-RU" sz="2400" b="1" i="1" dirty="0" smtClean="0"/>
            </a:br>
            <a:r>
              <a:rPr lang="ru-RU" sz="2400" b="1" i="1" dirty="0" smtClean="0"/>
              <a:t>Принимаем мы гостей.</a:t>
            </a:r>
            <a:br>
              <a:rPr lang="ru-RU" sz="2400" b="1" i="1" dirty="0" smtClean="0"/>
            </a:b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846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3007">
        <p:checker/>
        <p:sndAc>
          <p:stSnd>
            <p:snd r:embed="rId6" name="click.wav"/>
          </p:stSnd>
        </p:sndAc>
      </p:transition>
    </mc:Choice>
    <mc:Fallback>
      <p:transition spd="slow" advTm="13007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31" y="621708"/>
            <a:ext cx="3635685" cy="5458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8615" y="3955054"/>
            <a:ext cx="2698980" cy="2698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8776" y="621708"/>
            <a:ext cx="5255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Когда у нас свободный час</a:t>
            </a:r>
            <a:br>
              <a:rPr lang="ru-RU" sz="2800" b="1" i="1" dirty="0" smtClean="0"/>
            </a:br>
            <a:r>
              <a:rPr lang="ru-RU" sz="2800" b="1" i="1" dirty="0" smtClean="0"/>
              <a:t>Мы зря не бьём баклуши-</a:t>
            </a:r>
            <a:br>
              <a:rPr lang="ru-RU" sz="2800" b="1" i="1" dirty="0" smtClean="0"/>
            </a:br>
            <a:r>
              <a:rPr lang="ru-RU" sz="2800" b="1" i="1" dirty="0" smtClean="0"/>
              <a:t>Ведь в детской комнате у нас </a:t>
            </a:r>
            <a:br>
              <a:rPr lang="ru-RU" sz="2800" b="1" i="1" dirty="0" smtClean="0"/>
            </a:br>
            <a:r>
              <a:rPr lang="ru-RU" sz="2800" b="1" i="1" dirty="0" smtClean="0"/>
              <a:t>Есть множество игрушек,</a:t>
            </a:r>
            <a:br>
              <a:rPr lang="ru-RU" sz="2800" b="1" i="1" dirty="0" smtClean="0"/>
            </a:br>
            <a:r>
              <a:rPr lang="ru-RU" sz="2800" b="1" i="1" dirty="0" smtClean="0"/>
              <a:t>Петрушка, «</a:t>
            </a:r>
            <a:r>
              <a:rPr lang="ru-RU" sz="2800" b="1" i="1" dirty="0" err="1" smtClean="0"/>
              <a:t>Лего</a:t>
            </a:r>
            <a:r>
              <a:rPr lang="ru-RU" sz="2800" b="1" i="1" dirty="0" smtClean="0"/>
              <a:t>», грузовик,</a:t>
            </a:r>
            <a:br>
              <a:rPr lang="ru-RU" sz="2800" b="1" i="1" dirty="0" smtClean="0"/>
            </a:br>
            <a:r>
              <a:rPr lang="ru-RU" sz="2800" b="1" i="1" dirty="0" smtClean="0"/>
              <a:t>Железная дорога…</a:t>
            </a:r>
            <a:br>
              <a:rPr lang="ru-RU" sz="2800" b="1" i="1" dirty="0" smtClean="0"/>
            </a:br>
            <a:r>
              <a:rPr lang="ru-RU" sz="2800" b="1" i="1" dirty="0" smtClean="0"/>
              <a:t>К тому же в детской детских книг</a:t>
            </a:r>
            <a:br>
              <a:rPr lang="ru-RU" sz="2800" b="1" i="1" dirty="0" smtClean="0"/>
            </a:br>
            <a:r>
              <a:rPr lang="ru-RU" sz="2800" b="1" i="1" dirty="0" smtClean="0"/>
              <a:t>На полке очень много!</a:t>
            </a:r>
            <a:endParaRPr lang="ru-RU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6109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252">
        <p:checker/>
        <p:sndAc>
          <p:stSnd>
            <p:snd r:embed="rId6" name="click.wav"/>
          </p:stSnd>
        </p:sndAc>
      </p:transition>
    </mc:Choice>
    <mc:Fallback>
      <p:transition spd="slow" advTm="10252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96" y="380935"/>
            <a:ext cx="3687046" cy="5535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289" y="4098274"/>
            <a:ext cx="2478642" cy="2478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658" y="1333041"/>
            <a:ext cx="5387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этой комнате диванчик.</a:t>
            </a:r>
            <a:br>
              <a:rPr lang="ru-RU" sz="2800" b="1" i="1" dirty="0" smtClean="0"/>
            </a:br>
            <a:r>
              <a:rPr lang="ru-RU" sz="2800" b="1" i="1" dirty="0" smtClean="0"/>
              <a:t>Мягкий словно одуванчик.</a:t>
            </a:r>
            <a:br>
              <a:rPr lang="ru-RU" sz="2800" b="1" i="1" dirty="0" smtClean="0"/>
            </a:br>
            <a:r>
              <a:rPr lang="ru-RU" sz="2800" b="1" i="1" dirty="0" smtClean="0"/>
              <a:t>Ночью тут летают сны</a:t>
            </a:r>
            <a:br>
              <a:rPr lang="ru-RU" sz="2800" b="1" i="1" dirty="0" smtClean="0"/>
            </a:br>
            <a:r>
              <a:rPr lang="ru-RU" sz="2800" b="1" i="1" dirty="0" smtClean="0"/>
              <a:t>В жёлтых лучиках луны.</a:t>
            </a:r>
            <a:endParaRPr lang="ru-RU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04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9728">
        <p:checker/>
        <p:sndAc>
          <p:stSnd>
            <p:snd r:embed="rId6" name="click.wav"/>
          </p:stSnd>
        </p:sndAc>
      </p:transition>
    </mc:Choice>
    <mc:Fallback>
      <p:transition spd="slow" advTm="9728">
        <p:checker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62</Words>
  <Application>Microsoft Office PowerPoint</Application>
  <PresentationFormat>Произвольный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Окушко</cp:lastModifiedBy>
  <cp:revision>20</cp:revision>
  <dcterms:created xsi:type="dcterms:W3CDTF">2013-08-23T02:54:25Z</dcterms:created>
  <dcterms:modified xsi:type="dcterms:W3CDTF">2015-11-17T04:10:37Z</dcterms:modified>
</cp:coreProperties>
</file>