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63" r:id="rId6"/>
    <p:sldId id="266" r:id="rId7"/>
  </p:sldIdLst>
  <p:sldSz cx="6858000" cy="9144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0" d="100"/>
          <a:sy n="100" d="100"/>
        </p:scale>
        <p:origin x="-1236" y="-78"/>
      </p:cViewPr>
      <p:guideLst>
        <p:guide orient="horz" pos="288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9"/>
            <a:ext cx="5829300" cy="196003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66186"/>
            <a:ext cx="1543050" cy="7802033"/>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66186"/>
            <a:ext cx="4514850" cy="7802033"/>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34290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3486150" y="2133602"/>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1" y="364067"/>
            <a:ext cx="2256235" cy="154940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1"/>
            <a:ext cx="4114800" cy="755651"/>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17.11.2015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17.11.2015</a:t>
            </a:fld>
            <a:endParaRPr lang="ru-RU"/>
          </a:p>
        </p:txBody>
      </p:sp>
      <p:sp>
        <p:nvSpPr>
          <p:cNvPr id="5" name="Нижний колонтитул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342900" y="366184"/>
            <a:ext cx="6172200" cy="7590192"/>
          </a:xfrm>
        </p:spPr>
        <p:txBody>
          <a:bodyPr>
            <a:normAutofit fontScale="90000"/>
          </a:bodyPr>
          <a:lstStyle/>
          <a:p>
            <a:r>
              <a:rPr lang="ru-RU" sz="3600" dirty="0" smtClean="0">
                <a:solidFill>
                  <a:srgbClr val="FF0000"/>
                </a:solidFill>
                <a:latin typeface="Comic Sans MS" pitchFamily="66" charset="0"/>
              </a:rPr>
              <a:t>Предлагаю  вмести с ребенком  сделать настольную игру.</a:t>
            </a:r>
            <a:br>
              <a:rPr lang="ru-RU" sz="3600" dirty="0" smtClean="0">
                <a:solidFill>
                  <a:srgbClr val="FF0000"/>
                </a:solidFill>
                <a:latin typeface="Comic Sans MS" pitchFamily="66" charset="0"/>
              </a:rPr>
            </a:br>
            <a:r>
              <a:rPr lang="ru-RU" sz="3600" dirty="0" smtClean="0">
                <a:solidFill>
                  <a:srgbClr val="FF0000"/>
                </a:solidFill>
                <a:latin typeface="Comic Sans MS" pitchFamily="66" charset="0"/>
              </a:rPr>
              <a:t> "Найди сказку"</a:t>
            </a:r>
            <a:br>
              <a:rPr lang="ru-RU" sz="3600" dirty="0" smtClean="0">
                <a:solidFill>
                  <a:srgbClr val="FF0000"/>
                </a:solidFill>
                <a:latin typeface="Comic Sans MS" pitchFamily="66" charset="0"/>
              </a:rPr>
            </a:br>
            <a:r>
              <a:rPr lang="ru-RU" sz="3600" dirty="0" smtClean="0">
                <a:solidFill>
                  <a:srgbClr val="FF0000"/>
                </a:solidFill>
                <a:latin typeface="Comic Sans MS" pitchFamily="66" charset="0"/>
              </a:rPr>
              <a:t>Распечатайте, наклейте на картон, разрежьте по линиям, перемешайте. Предложите ребенку одного из героя. Пусть малыш подберет только те картинки, которые из этой сказки. Увлекательно, познавательно, весело</a:t>
            </a:r>
            <a:r>
              <a:rPr lang="ru-RU" sz="3600" dirty="0" smtClean="0">
                <a:solidFill>
                  <a:srgbClr val="FF0000"/>
                </a:solidFill>
              </a:rPr>
              <a:t>!</a:t>
            </a:r>
            <a:br>
              <a:rPr lang="ru-RU" sz="3600" dirty="0" smtClean="0">
                <a:solidFill>
                  <a:srgbClr val="FF0000"/>
                </a:solidFill>
              </a:rPr>
            </a:br>
            <a:r>
              <a:rPr lang="ru-RU" sz="3600" dirty="0" smtClean="0">
                <a:solidFill>
                  <a:srgbClr val="FF0000"/>
                </a:solidFill>
                <a:latin typeface="Comic Sans MS" pitchFamily="66" charset="0"/>
              </a:rPr>
              <a:t>Приятного Вам общения с вашем  ребенком !!!</a:t>
            </a:r>
            <a:br>
              <a:rPr lang="ru-RU" sz="3600" dirty="0" smtClean="0">
                <a:solidFill>
                  <a:srgbClr val="FF0000"/>
                </a:solidFill>
                <a:latin typeface="Comic Sans MS" pitchFamily="66" charset="0"/>
              </a:rPr>
            </a:br>
            <a:r>
              <a:rPr lang="ru-RU" sz="1100" dirty="0" smtClean="0">
                <a:solidFill>
                  <a:srgbClr val="FF0000"/>
                </a:solidFill>
                <a:latin typeface="Comic Sans MS" pitchFamily="66" charset="0"/>
              </a:rPr>
              <a:t> </a:t>
            </a:r>
            <a:endParaRPr lang="ru-RU" sz="3600" dirty="0">
              <a:solidFill>
                <a:srgbClr val="FF0000"/>
              </a:solidFill>
              <a:latin typeface="Comic Sans MS" pitchFamily="66" charset="0"/>
            </a:endParaRPr>
          </a:p>
        </p:txBody>
      </p:sp>
      <p:sp>
        <p:nvSpPr>
          <p:cNvPr id="3" name="TextBox 2"/>
          <p:cNvSpPr txBox="1"/>
          <p:nvPr/>
        </p:nvSpPr>
        <p:spPr>
          <a:xfrm>
            <a:off x="4509120" y="8460432"/>
            <a:ext cx="1800200" cy="400110"/>
          </a:xfrm>
          <a:prstGeom prst="rect">
            <a:avLst/>
          </a:prstGeom>
          <a:noFill/>
        </p:spPr>
        <p:txBody>
          <a:bodyPr wrap="square" rtlCol="0">
            <a:spAutoFit/>
          </a:bodyPr>
          <a:lstStyle/>
          <a:p>
            <a:r>
              <a:rPr lang="ru-RU" sz="1000" dirty="0" smtClean="0">
                <a:solidFill>
                  <a:srgbClr val="FF0000"/>
                </a:solidFill>
                <a:latin typeface="Comic Sans MS" pitchFamily="66" charset="0"/>
              </a:rPr>
              <a:t>Подготовила воспитатель: </a:t>
            </a:r>
            <a:r>
              <a:rPr lang="ru-RU" sz="1000" dirty="0" err="1" smtClean="0">
                <a:solidFill>
                  <a:srgbClr val="FF0000"/>
                </a:solidFill>
                <a:latin typeface="Comic Sans MS" pitchFamily="66" charset="0"/>
              </a:rPr>
              <a:t>Окушко</a:t>
            </a:r>
            <a:r>
              <a:rPr lang="ru-RU" sz="1000" dirty="0" smtClean="0">
                <a:solidFill>
                  <a:srgbClr val="FF0000"/>
                </a:solidFill>
                <a:latin typeface="Comic Sans MS" pitchFamily="66" charset="0"/>
              </a:rPr>
              <a:t> Т.А. </a:t>
            </a:r>
            <a:endParaRPr lang="ru-RU"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6" name="Текст 5"/>
          <p:cNvSpPr>
            <a:spLocks noGrp="1"/>
          </p:cNvSpPr>
          <p:nvPr>
            <p:ph type="body" idx="1"/>
          </p:nvPr>
        </p:nvSpPr>
        <p:spPr/>
        <p:txBody>
          <a:bodyPr/>
          <a:lstStyle/>
          <a:p>
            <a:pPr algn="ctr"/>
            <a:r>
              <a:rPr lang="ru-RU" dirty="0" smtClean="0">
                <a:solidFill>
                  <a:srgbClr val="FF0000"/>
                </a:solidFill>
                <a:latin typeface="Comic Sans MS" pitchFamily="66" charset="0"/>
              </a:rPr>
              <a:t>Сказка «Колобок» </a:t>
            </a:r>
            <a:endParaRPr lang="ru-RU" dirty="0">
              <a:solidFill>
                <a:srgbClr val="FF0000"/>
              </a:solidFill>
              <a:latin typeface="Comic Sans MS" pitchFamily="66" charset="0"/>
            </a:endParaRPr>
          </a:p>
        </p:txBody>
      </p:sp>
      <p:pic>
        <p:nvPicPr>
          <p:cNvPr id="17" name="Содержимое 16" descr="2.jpeg"/>
          <p:cNvPicPr>
            <a:picLocks noGrp="1" noChangeAspect="1"/>
          </p:cNvPicPr>
          <p:nvPr>
            <p:ph sz="half" idx="2"/>
          </p:nvPr>
        </p:nvPicPr>
        <p:blipFill>
          <a:blip r:embed="rId2" cstate="print"/>
          <a:stretch>
            <a:fillRect/>
          </a:stretch>
        </p:blipFill>
        <p:spPr>
          <a:xfrm>
            <a:off x="342900" y="3388512"/>
            <a:ext cx="3030538" cy="4291027"/>
          </a:xfrm>
        </p:spPr>
      </p:pic>
      <p:sp>
        <p:nvSpPr>
          <p:cNvPr id="7" name="Текст 6"/>
          <p:cNvSpPr>
            <a:spLocks noGrp="1"/>
          </p:cNvSpPr>
          <p:nvPr>
            <p:ph type="body" sz="quarter" idx="3"/>
          </p:nvPr>
        </p:nvSpPr>
        <p:spPr/>
        <p:txBody>
          <a:bodyPr/>
          <a:lstStyle/>
          <a:p>
            <a:pPr algn="ctr"/>
            <a:r>
              <a:rPr lang="ru-RU" dirty="0" smtClean="0">
                <a:solidFill>
                  <a:srgbClr val="FF0000"/>
                </a:solidFill>
                <a:latin typeface="Comic Sans MS" pitchFamily="66" charset="0"/>
              </a:rPr>
              <a:t>Малыш и </a:t>
            </a:r>
            <a:r>
              <a:rPr lang="ru-RU" dirty="0" err="1" smtClean="0">
                <a:solidFill>
                  <a:srgbClr val="FF0000"/>
                </a:solidFill>
                <a:latin typeface="Comic Sans MS" pitchFamily="66" charset="0"/>
              </a:rPr>
              <a:t>Карлсон</a:t>
            </a:r>
            <a:r>
              <a:rPr lang="ru-RU" dirty="0" smtClean="0">
                <a:solidFill>
                  <a:srgbClr val="FF0000"/>
                </a:solidFill>
                <a:latin typeface="Comic Sans MS" pitchFamily="66" charset="0"/>
              </a:rPr>
              <a:t> </a:t>
            </a:r>
            <a:endParaRPr lang="ru-RU" dirty="0">
              <a:solidFill>
                <a:srgbClr val="FF0000"/>
              </a:solidFill>
              <a:latin typeface="Comic Sans MS" pitchFamily="66" charset="0"/>
            </a:endParaRPr>
          </a:p>
        </p:txBody>
      </p:sp>
      <p:pic>
        <p:nvPicPr>
          <p:cNvPr id="9" name="Содержимое 4" descr="5.jpeg"/>
          <p:cNvPicPr>
            <a:picLocks noGrp="1" noChangeAspect="1"/>
          </p:cNvPicPr>
          <p:nvPr>
            <p:ph sz="quarter" idx="4"/>
          </p:nvPr>
        </p:nvPicPr>
        <p:blipFill>
          <a:blip r:embed="rId3" cstate="print"/>
          <a:stretch>
            <a:fillRect/>
          </a:stretch>
        </p:blipFill>
        <p:spPr>
          <a:xfrm>
            <a:off x="3484563" y="3388512"/>
            <a:ext cx="3030537" cy="4291026"/>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lstStyle/>
          <a:p>
            <a:endParaRPr lang="ru-RU"/>
          </a:p>
        </p:txBody>
      </p:sp>
      <p:sp>
        <p:nvSpPr>
          <p:cNvPr id="9" name="Текст 8"/>
          <p:cNvSpPr>
            <a:spLocks noGrp="1"/>
          </p:cNvSpPr>
          <p:nvPr>
            <p:ph type="body" idx="1"/>
          </p:nvPr>
        </p:nvSpPr>
        <p:spPr/>
        <p:txBody>
          <a:bodyPr/>
          <a:lstStyle/>
          <a:p>
            <a:pPr algn="ctr"/>
            <a:r>
              <a:rPr lang="ru-RU" dirty="0" smtClean="0">
                <a:solidFill>
                  <a:srgbClr val="FF0000"/>
                </a:solidFill>
                <a:latin typeface="Comic Sans MS" pitchFamily="66" charset="0"/>
              </a:rPr>
              <a:t>Маша и Медведь</a:t>
            </a:r>
            <a:endParaRPr lang="ru-RU" dirty="0">
              <a:solidFill>
                <a:srgbClr val="FF0000"/>
              </a:solidFill>
              <a:latin typeface="Comic Sans MS" pitchFamily="66" charset="0"/>
            </a:endParaRPr>
          </a:p>
        </p:txBody>
      </p:sp>
      <p:pic>
        <p:nvPicPr>
          <p:cNvPr id="6" name="Содержимое 5" descr="3.jpeg"/>
          <p:cNvPicPr>
            <a:picLocks noGrp="1" noChangeAspect="1"/>
          </p:cNvPicPr>
          <p:nvPr>
            <p:ph sz="half" idx="2"/>
          </p:nvPr>
        </p:nvPicPr>
        <p:blipFill>
          <a:blip r:embed="rId2" cstate="print"/>
          <a:stretch>
            <a:fillRect/>
          </a:stretch>
        </p:blipFill>
        <p:spPr>
          <a:xfrm>
            <a:off x="342900" y="3388512"/>
            <a:ext cx="3030538" cy="4291027"/>
          </a:xfrm>
        </p:spPr>
      </p:pic>
      <p:sp>
        <p:nvSpPr>
          <p:cNvPr id="10" name="Текст 9"/>
          <p:cNvSpPr>
            <a:spLocks noGrp="1"/>
          </p:cNvSpPr>
          <p:nvPr>
            <p:ph type="body" sz="quarter" idx="3"/>
          </p:nvPr>
        </p:nvSpPr>
        <p:spPr/>
        <p:txBody>
          <a:bodyPr/>
          <a:lstStyle/>
          <a:p>
            <a:pPr algn="ctr"/>
            <a:r>
              <a:rPr lang="ru-RU" dirty="0" err="1" smtClean="0">
                <a:solidFill>
                  <a:srgbClr val="FF0000"/>
                </a:solidFill>
                <a:latin typeface="Comic Sans MS" pitchFamily="66" charset="0"/>
              </a:rPr>
              <a:t>Мойдодыр</a:t>
            </a:r>
            <a:r>
              <a:rPr lang="ru-RU" dirty="0" smtClean="0"/>
              <a:t> </a:t>
            </a:r>
            <a:endParaRPr lang="ru-RU" dirty="0"/>
          </a:p>
        </p:txBody>
      </p:sp>
      <p:pic>
        <p:nvPicPr>
          <p:cNvPr id="17" name="Содержимое 5" descr="4.jpeg"/>
          <p:cNvPicPr>
            <a:picLocks noGrp="1" noChangeAspect="1"/>
          </p:cNvPicPr>
          <p:nvPr>
            <p:ph sz="quarter" idx="4"/>
          </p:nvPr>
        </p:nvPicPr>
        <p:blipFill>
          <a:blip r:embed="rId3" cstate="print"/>
          <a:stretch>
            <a:fillRect/>
          </a:stretch>
        </p:blipFill>
        <p:spPr>
          <a:xfrm>
            <a:off x="3484563" y="3388512"/>
            <a:ext cx="3030537" cy="429102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endParaRPr lang="ru-RU"/>
          </a:p>
        </p:txBody>
      </p:sp>
      <p:sp>
        <p:nvSpPr>
          <p:cNvPr id="7" name="Текст 6"/>
          <p:cNvSpPr>
            <a:spLocks noGrp="1"/>
          </p:cNvSpPr>
          <p:nvPr>
            <p:ph type="body" idx="1"/>
          </p:nvPr>
        </p:nvSpPr>
        <p:spPr/>
        <p:txBody>
          <a:bodyPr/>
          <a:lstStyle/>
          <a:p>
            <a:pPr algn="ctr"/>
            <a:r>
              <a:rPr lang="ru-RU" dirty="0" smtClean="0">
                <a:solidFill>
                  <a:srgbClr val="FF0000"/>
                </a:solidFill>
                <a:latin typeface="Comic Sans MS" pitchFamily="66" charset="0"/>
              </a:rPr>
              <a:t>«Айболит»</a:t>
            </a:r>
            <a:endParaRPr lang="ru-RU" dirty="0">
              <a:solidFill>
                <a:srgbClr val="FF0000"/>
              </a:solidFill>
              <a:latin typeface="Comic Sans MS" pitchFamily="66" charset="0"/>
            </a:endParaRPr>
          </a:p>
        </p:txBody>
      </p:sp>
      <p:pic>
        <p:nvPicPr>
          <p:cNvPr id="5" name="Содержимое 4" descr="7.jpeg"/>
          <p:cNvPicPr>
            <a:picLocks noGrp="1" noChangeAspect="1"/>
          </p:cNvPicPr>
          <p:nvPr>
            <p:ph sz="half" idx="2"/>
          </p:nvPr>
        </p:nvPicPr>
        <p:blipFill>
          <a:blip r:embed="rId2" cstate="print"/>
          <a:stretch>
            <a:fillRect/>
          </a:stretch>
        </p:blipFill>
        <p:spPr>
          <a:xfrm>
            <a:off x="342900" y="3388512"/>
            <a:ext cx="3030538" cy="4291027"/>
          </a:xfrm>
        </p:spPr>
      </p:pic>
      <p:sp>
        <p:nvSpPr>
          <p:cNvPr id="8" name="Текст 7"/>
          <p:cNvSpPr>
            <a:spLocks noGrp="1"/>
          </p:cNvSpPr>
          <p:nvPr>
            <p:ph type="body" sz="quarter" idx="3"/>
          </p:nvPr>
        </p:nvSpPr>
        <p:spPr/>
        <p:txBody>
          <a:bodyPr/>
          <a:lstStyle/>
          <a:p>
            <a:pPr algn="ctr"/>
            <a:r>
              <a:rPr lang="ru-RU" dirty="0" smtClean="0">
                <a:solidFill>
                  <a:srgbClr val="FF0000"/>
                </a:solidFill>
                <a:latin typeface="Comic Sans MS" pitchFamily="66" charset="0"/>
              </a:rPr>
              <a:t>«Муха цокотуха»</a:t>
            </a:r>
            <a:endParaRPr lang="ru-RU" dirty="0">
              <a:solidFill>
                <a:srgbClr val="FF0000"/>
              </a:solidFill>
              <a:latin typeface="Comic Sans MS" pitchFamily="66" charset="0"/>
            </a:endParaRPr>
          </a:p>
        </p:txBody>
      </p:sp>
      <p:pic>
        <p:nvPicPr>
          <p:cNvPr id="11" name="Содержимое 10" descr="8.jpeg"/>
          <p:cNvPicPr>
            <a:picLocks noGrp="1" noChangeAspect="1"/>
          </p:cNvPicPr>
          <p:nvPr>
            <p:ph sz="quarter" idx="4"/>
          </p:nvPr>
        </p:nvPicPr>
        <p:blipFill>
          <a:blip r:embed="rId3" cstate="print"/>
          <a:stretch>
            <a:fillRect/>
          </a:stretch>
        </p:blipFill>
        <p:spPr>
          <a:xfrm>
            <a:off x="3484563" y="3388512"/>
            <a:ext cx="3030537" cy="4291026"/>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Заголовок 5"/>
          <p:cNvSpPr>
            <a:spLocks noGrp="1"/>
          </p:cNvSpPr>
          <p:nvPr>
            <p:ph type="title"/>
          </p:nvPr>
        </p:nvSpPr>
        <p:spPr/>
        <p:txBody>
          <a:bodyPr/>
          <a:lstStyle/>
          <a:p>
            <a:endParaRPr lang="ru-RU"/>
          </a:p>
        </p:txBody>
      </p:sp>
      <p:sp>
        <p:nvSpPr>
          <p:cNvPr id="7" name="Текст 6"/>
          <p:cNvSpPr>
            <a:spLocks noGrp="1"/>
          </p:cNvSpPr>
          <p:nvPr>
            <p:ph type="body" idx="1"/>
          </p:nvPr>
        </p:nvSpPr>
        <p:spPr/>
        <p:txBody>
          <a:bodyPr/>
          <a:lstStyle/>
          <a:p>
            <a:pPr algn="ctr"/>
            <a:r>
              <a:rPr lang="ru-RU" dirty="0" smtClean="0">
                <a:solidFill>
                  <a:srgbClr val="FF0000"/>
                </a:solidFill>
                <a:latin typeface="Comic Sans MS" pitchFamily="66" charset="0"/>
              </a:rPr>
              <a:t>«</a:t>
            </a:r>
            <a:r>
              <a:rPr lang="ru-RU" dirty="0" err="1" smtClean="0">
                <a:solidFill>
                  <a:srgbClr val="FF0000"/>
                </a:solidFill>
                <a:latin typeface="Comic Sans MS" pitchFamily="66" charset="0"/>
              </a:rPr>
              <a:t>Чиполлино</a:t>
            </a:r>
            <a:r>
              <a:rPr lang="ru-RU" dirty="0" smtClean="0">
                <a:solidFill>
                  <a:srgbClr val="FF0000"/>
                </a:solidFill>
              </a:rPr>
              <a:t>»</a:t>
            </a:r>
            <a:endParaRPr lang="ru-RU" dirty="0">
              <a:solidFill>
                <a:srgbClr val="FF0000"/>
              </a:solidFill>
            </a:endParaRPr>
          </a:p>
        </p:txBody>
      </p:sp>
      <p:pic>
        <p:nvPicPr>
          <p:cNvPr id="5" name="Содержимое 4" descr="9.jpeg"/>
          <p:cNvPicPr>
            <a:picLocks noGrp="1" noChangeAspect="1"/>
          </p:cNvPicPr>
          <p:nvPr>
            <p:ph sz="half" idx="2"/>
          </p:nvPr>
        </p:nvPicPr>
        <p:blipFill>
          <a:blip r:embed="rId2" cstate="print"/>
          <a:stretch>
            <a:fillRect/>
          </a:stretch>
        </p:blipFill>
        <p:spPr>
          <a:xfrm>
            <a:off x="342900" y="3388512"/>
            <a:ext cx="3030538" cy="4291027"/>
          </a:xfrm>
        </p:spPr>
      </p:pic>
      <p:sp>
        <p:nvSpPr>
          <p:cNvPr id="8" name="Текст 7"/>
          <p:cNvSpPr>
            <a:spLocks noGrp="1"/>
          </p:cNvSpPr>
          <p:nvPr>
            <p:ph type="body" sz="quarter" idx="3"/>
          </p:nvPr>
        </p:nvSpPr>
        <p:spPr/>
        <p:txBody>
          <a:bodyPr/>
          <a:lstStyle/>
          <a:p>
            <a:pPr algn="ctr"/>
            <a:r>
              <a:rPr lang="ru-RU" dirty="0" smtClean="0">
                <a:solidFill>
                  <a:srgbClr val="FF0000"/>
                </a:solidFill>
                <a:latin typeface="Comic Sans MS" pitchFamily="66" charset="0"/>
              </a:rPr>
              <a:t>«Буратино» </a:t>
            </a:r>
            <a:endParaRPr lang="ru-RU" dirty="0">
              <a:solidFill>
                <a:srgbClr val="FF0000"/>
              </a:solidFill>
              <a:latin typeface="Comic Sans MS" pitchFamily="66" charset="0"/>
            </a:endParaRPr>
          </a:p>
        </p:txBody>
      </p:sp>
      <p:pic>
        <p:nvPicPr>
          <p:cNvPr id="10" name="Содержимое 4" descr="10.jpeg"/>
          <p:cNvPicPr>
            <a:picLocks noGrp="1" noChangeAspect="1"/>
          </p:cNvPicPr>
          <p:nvPr>
            <p:ph sz="quarter" idx="4"/>
          </p:nvPr>
        </p:nvPicPr>
        <p:blipFill>
          <a:blip r:embed="rId3" cstate="print"/>
          <a:stretch>
            <a:fillRect/>
          </a:stretch>
        </p:blipFill>
        <p:spPr>
          <a:xfrm>
            <a:off x="3484563" y="3388512"/>
            <a:ext cx="3030537" cy="4291026"/>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1" y="364067"/>
            <a:ext cx="6182443" cy="1039581"/>
          </a:xfrm>
        </p:spPr>
        <p:txBody>
          <a:bodyPr/>
          <a:lstStyle/>
          <a:p>
            <a:pPr algn="ctr"/>
            <a:r>
              <a:rPr lang="ru-RU" dirty="0" smtClean="0">
                <a:solidFill>
                  <a:srgbClr val="FF0000"/>
                </a:solidFill>
                <a:latin typeface="Comic Sans MS" pitchFamily="66" charset="0"/>
              </a:rPr>
              <a:t>«Золушка»</a:t>
            </a:r>
            <a:endParaRPr lang="ru-RU" dirty="0">
              <a:solidFill>
                <a:srgbClr val="FF0000"/>
              </a:solidFill>
              <a:latin typeface="Comic Sans MS" pitchFamily="66" charset="0"/>
            </a:endParaRPr>
          </a:p>
        </p:txBody>
      </p:sp>
      <p:pic>
        <p:nvPicPr>
          <p:cNvPr id="5" name="Содержимое 4" descr="12.jpeg"/>
          <p:cNvPicPr>
            <a:picLocks noGrp="1" noChangeAspect="1"/>
          </p:cNvPicPr>
          <p:nvPr>
            <p:ph idx="1"/>
          </p:nvPr>
        </p:nvPicPr>
        <p:blipFill>
          <a:blip r:embed="rId2" cstate="print"/>
          <a:stretch>
            <a:fillRect/>
          </a:stretch>
        </p:blipFill>
        <p:spPr>
          <a:xfrm>
            <a:off x="1556792" y="1547664"/>
            <a:ext cx="3833812" cy="5428406"/>
          </a:xfrm>
        </p:spPr>
      </p:pic>
      <p:sp>
        <p:nvSpPr>
          <p:cNvPr id="4" name="Текст 3"/>
          <p:cNvSpPr>
            <a:spLocks noGrp="1"/>
          </p:cNvSpPr>
          <p:nvPr>
            <p:ph type="body" sz="half" idx="2"/>
          </p:nvPr>
        </p:nvSpPr>
        <p:spPr>
          <a:xfrm flipH="1">
            <a:off x="297181" y="1913469"/>
            <a:ext cx="251498" cy="6254751"/>
          </a:xfrm>
        </p:spPr>
        <p:txBody>
          <a:bodyPr/>
          <a:lstStyle/>
          <a:p>
            <a:endParaRPr lang="ru-RU"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41</Words>
  <Application>Microsoft Office PowerPoint</Application>
  <PresentationFormat>Экран (4:3)</PresentationFormat>
  <Paragraphs>11</Paragraphs>
  <Slides>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6</vt:i4>
      </vt:variant>
    </vt:vector>
  </HeadingPairs>
  <TitlesOfParts>
    <vt:vector size="7" baseType="lpstr">
      <vt:lpstr>Тема Office</vt:lpstr>
      <vt:lpstr>Предлагаю  вмести с ребенком  сделать настольную игру.  "Найди сказку" Распечатайте, наклейте на картон, разрежьте по линиям, перемешайте. Предложите ребенку одного из героя. Пусть малыш подберет только те картинки, которые из этой сказки. Увлекательно, познавательно, весело! Приятного Вам общения с вашем  ребенком !!!  </vt:lpstr>
      <vt:lpstr>Слайд 2</vt:lpstr>
      <vt:lpstr>Слайд 3</vt:lpstr>
      <vt:lpstr>Слайд 4</vt:lpstr>
      <vt:lpstr>Слайд 5</vt:lpstr>
      <vt:lpstr>«Золушка»</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Распечатайте, наклейте на картон, разрежьте по линиям, перемешайте. Предложите ребенку одного из героя. Пусть малыш подберет только те картинки, которые из этой сказки. Увлекательно, познавательно, весело!</dc:title>
  <dc:creator>Окушко</dc:creator>
  <cp:lastModifiedBy>Окушко</cp:lastModifiedBy>
  <cp:revision>9</cp:revision>
  <dcterms:created xsi:type="dcterms:W3CDTF">2015-11-13T02:52:23Z</dcterms:created>
  <dcterms:modified xsi:type="dcterms:W3CDTF">2015-11-17T03:21:57Z</dcterms:modified>
</cp:coreProperties>
</file>