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66" r:id="rId2"/>
    <p:sldId id="258" r:id="rId3"/>
    <p:sldId id="256" r:id="rId4"/>
    <p:sldId id="257" r:id="rId5"/>
    <p:sldId id="259" r:id="rId6"/>
    <p:sldId id="264" r:id="rId7"/>
    <p:sldId id="263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27784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-2" y="0"/>
            <a:ext cx="9214965" cy="6858000"/>
            <a:chOff x="-2" y="0"/>
            <a:chExt cx="9214965" cy="685800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-2" y="0"/>
              <a:ext cx="9214965" cy="6858000"/>
              <a:chOff x="-2" y="-1"/>
              <a:chExt cx="9214965" cy="6858000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-2" y="-1"/>
                <a:ext cx="9214965" cy="6858000"/>
                <a:chOff x="-2" y="-1"/>
                <a:chExt cx="9214965" cy="6858000"/>
              </a:xfrm>
            </p:grpSpPr>
            <p:pic>
              <p:nvPicPr>
                <p:cNvPr id="5" name="Picture 2" descr="C:\Users\11\Desktop\фото к м-к\kartinkijane.ru-36606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-2" y="-1"/>
                  <a:ext cx="9214965" cy="6858000"/>
                </a:xfrm>
                <a:prstGeom prst="rect">
                  <a:avLst/>
                </a:prstGeom>
                <a:noFill/>
              </p:spPr>
            </p:pic>
            <p:sp>
              <p:nvSpPr>
                <p:cNvPr id="6" name="Прямоугольник 2"/>
                <p:cNvSpPr/>
                <p:nvPr/>
              </p:nvSpPr>
              <p:spPr>
                <a:xfrm>
                  <a:off x="0" y="2852936"/>
                  <a:ext cx="9144000" cy="76944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endParaRPr lang="ru-RU" sz="4400" dirty="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</p:grpSp>
          <p:sp>
            <p:nvSpPr>
              <p:cNvPr id="4" name="Прямоугольник 3"/>
              <p:cNvSpPr/>
              <p:nvPr/>
            </p:nvSpPr>
            <p:spPr>
              <a:xfrm>
                <a:off x="0" y="620688"/>
                <a:ext cx="9144000" cy="502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ru-RU" sz="2000" dirty="0" smtClean="0">
                  <a:solidFill>
                    <a:srgbClr val="FF0000"/>
                  </a:solidFill>
                  <a:latin typeface="Comic Sans MS" pitchFamily="66" charset="0"/>
                  <a:cs typeface="Arial" pitchFamily="34" charset="0"/>
                </a:endParaRPr>
              </a:p>
            </p:txBody>
          </p:sp>
        </p:grpSp>
        <p:sp>
          <p:nvSpPr>
            <p:cNvPr id="1025" name="Rectangle 1"/>
            <p:cNvSpPr>
              <a:spLocks noChangeArrowheads="1"/>
            </p:cNvSpPr>
            <p:nvPr/>
          </p:nvSpPr>
          <p:spPr bwMode="auto">
            <a:xfrm>
              <a:off x="0" y="1866578"/>
              <a:ext cx="9144000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ru-RU" sz="4000" b="1" dirty="0" smtClean="0">
                  <a:solidFill>
                    <a:srgbClr val="FF0000"/>
                  </a:solidFill>
                  <a:latin typeface="Comic Sans MS" pitchFamily="66" charset="0"/>
                  <a:cs typeface="Times New Roman" pitchFamily="18" charset="0"/>
                </a:rPr>
                <a:t>«Салфетка из шпона»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779912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2016г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Шаг 1</a:t>
            </a:r>
            <a:endParaRPr lang="ru-RU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Разместим на столе 2 полоски шпона вертикально и одну , поверх них, горизонтально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7831" y="1363731"/>
            <a:ext cx="576000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-2" y="0"/>
            <a:ext cx="9214965" cy="6858000"/>
            <a:chOff x="-2" y="0"/>
            <a:chExt cx="9214965" cy="6858000"/>
          </a:xfrm>
        </p:grpSpPr>
        <p:grpSp>
          <p:nvGrpSpPr>
            <p:cNvPr id="6" name="Группа 3"/>
            <p:cNvGrpSpPr/>
            <p:nvPr/>
          </p:nvGrpSpPr>
          <p:grpSpPr>
            <a:xfrm>
              <a:off x="-2" y="0"/>
              <a:ext cx="9214965" cy="6858000"/>
              <a:chOff x="-2" y="0"/>
              <a:chExt cx="9214965" cy="6858000"/>
            </a:xfrm>
          </p:grpSpPr>
          <p:pic>
            <p:nvPicPr>
              <p:cNvPr id="8" name="Picture 2" descr="C:\Users\11\Desktop\фото к м-к\kartinkijane.ru-3660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" y="0"/>
                <a:ext cx="9214965" cy="6858000"/>
              </a:xfrm>
              <a:prstGeom prst="rect">
                <a:avLst/>
              </a:prstGeom>
              <a:noFill/>
            </p:spPr>
          </p:pic>
          <p:sp>
            <p:nvSpPr>
              <p:cNvPr id="9" name="Прямоугольник 2"/>
              <p:cNvSpPr/>
              <p:nvPr/>
            </p:nvSpPr>
            <p:spPr>
              <a:xfrm>
                <a:off x="0" y="2852936"/>
                <a:ext cx="914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4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0" y="620688"/>
              <a:ext cx="9144000" cy="50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60231" y="1516131"/>
            <a:ext cx="576000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51520" y="1484784"/>
            <a:ext cx="3384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ru-RU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Разместим на столе 2 полоски шпона вертикально и одну , поверх них, горизонтально</a:t>
            </a:r>
            <a:endParaRPr lang="ru-RU" sz="2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63688" y="69269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Шаг 1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14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Шаг 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smtClean="0">
                <a:solidFill>
                  <a:srgbClr val="FF0000"/>
                </a:solidFill>
              </a:rPr>
              <a:t>Добавляем </a:t>
            </a:r>
            <a:r>
              <a:rPr lang="ru-RU" sz="2400" dirty="0" smtClean="0">
                <a:solidFill>
                  <a:srgbClr val="FF0000"/>
                </a:solidFill>
              </a:rPr>
              <a:t>сверху еще одну вертикальную полоску.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11\Desktop\фото к м-к\kartinkijane.ru-366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" y="0"/>
            <a:ext cx="9214965" cy="6858000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1281" y="1368952"/>
            <a:ext cx="5760000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3" y="1556792"/>
            <a:ext cx="28083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Добавляем сверху еще одну вертикальную полоску.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3203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Шаг 2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6145" name="Picture 1" descr="C:\Users\11\Desktop\фото к м-к\kartinkijane.ru-3660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7831" y="1363731"/>
            <a:ext cx="576000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512" y="1484784"/>
            <a:ext cx="338437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Придерживая всю конструкцию левой рукой, правой вставим новую горизонтальную полоску между вертикальными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83671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Шаг 3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3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1162050"/>
          </a:xfrm>
        </p:spPr>
        <p:txBody>
          <a:bodyPr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435100"/>
            <a:ext cx="3008313" cy="4691063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5121" name="Picture 1" descr="C:\Users\11\Desktop\фото к м-к\kartinkijane.ru-36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6969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1772816"/>
            <a:ext cx="32403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Необходимо следить за тем, что бы все полоски располагались ровно, на одинаковом расстоянии друг от друга.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07831" y="1363731"/>
            <a:ext cx="5760001" cy="43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119675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Шаг 4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878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0"/>
            <a:ext cx="9214965" cy="6858000"/>
            <a:chOff x="-2" y="0"/>
            <a:chExt cx="9214965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2" y="0"/>
              <a:ext cx="9214965" cy="6858000"/>
              <a:chOff x="-2" y="0"/>
              <a:chExt cx="9214965" cy="6858000"/>
            </a:xfrm>
          </p:grpSpPr>
          <p:pic>
            <p:nvPicPr>
              <p:cNvPr id="21506" name="Picture 2" descr="C:\Users\11\Desktop\фото к м-к\kartinkijane.ru-3660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" y="0"/>
                <a:ext cx="9214965" cy="6858000"/>
              </a:xfrm>
              <a:prstGeom prst="rect">
                <a:avLst/>
              </a:prstGeom>
              <a:noFill/>
            </p:spPr>
          </p:pic>
          <p:sp>
            <p:nvSpPr>
              <p:cNvPr id="3" name="Прямоугольник 2"/>
              <p:cNvSpPr/>
              <p:nvPr/>
            </p:nvSpPr>
            <p:spPr>
              <a:xfrm>
                <a:off x="0" y="2852936"/>
                <a:ext cx="914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4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0" y="620688"/>
              <a:ext cx="9144000" cy="50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269936" y="1058656"/>
            <a:ext cx="5808000" cy="435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2492896"/>
            <a:ext cx="324036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Теперь заготовку можно перевернуть и добавить еще полоски шпона с верху и снизу 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59632" y="184482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Шаг 5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-77671" y="3198214"/>
            <a:ext cx="9299341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2" y="0"/>
            <a:ext cx="9214965" cy="6858000"/>
            <a:chOff x="-2" y="0"/>
            <a:chExt cx="9214965" cy="6858000"/>
          </a:xfrm>
        </p:grpSpPr>
        <p:grpSp>
          <p:nvGrpSpPr>
            <p:cNvPr id="5" name="Группа 3"/>
            <p:cNvGrpSpPr/>
            <p:nvPr/>
          </p:nvGrpSpPr>
          <p:grpSpPr>
            <a:xfrm>
              <a:off x="-2" y="0"/>
              <a:ext cx="9214965" cy="6858000"/>
              <a:chOff x="-2" y="0"/>
              <a:chExt cx="9214965" cy="6858000"/>
            </a:xfrm>
          </p:grpSpPr>
          <p:pic>
            <p:nvPicPr>
              <p:cNvPr id="7" name="Picture 2" descr="C:\Users\11\Desktop\фото к м-к\kartinkijane.ru-3660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" y="0"/>
                <a:ext cx="9214965" cy="6858000"/>
              </a:xfrm>
              <a:prstGeom prst="rect">
                <a:avLst/>
              </a:prstGeom>
              <a:noFill/>
            </p:spPr>
          </p:pic>
          <p:sp>
            <p:nvSpPr>
              <p:cNvPr id="8" name="Прямоугольник 2"/>
              <p:cNvSpPr/>
              <p:nvPr/>
            </p:nvSpPr>
            <p:spPr>
              <a:xfrm>
                <a:off x="0" y="2852936"/>
                <a:ext cx="914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4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0" y="620688"/>
              <a:ext cx="9144000" cy="50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008313" y="1363663"/>
            <a:ext cx="5759449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51520" y="299695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Салфетка готова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9632" y="1988840"/>
            <a:ext cx="821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Шаг 6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-2" y="0"/>
            <a:ext cx="9214965" cy="6858000"/>
            <a:chOff x="-2" y="0"/>
            <a:chExt cx="9214965" cy="685800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-2" y="0"/>
              <a:ext cx="9214965" cy="6858000"/>
              <a:chOff x="-2" y="0"/>
              <a:chExt cx="9214965" cy="6858000"/>
            </a:xfrm>
          </p:grpSpPr>
          <p:pic>
            <p:nvPicPr>
              <p:cNvPr id="7" name="Picture 2" descr="C:\Users\11\Desktop\фото к м-к\kartinkijane.ru-3660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-2" y="0"/>
                <a:ext cx="9214965" cy="6858000"/>
              </a:xfrm>
              <a:prstGeom prst="rect">
                <a:avLst/>
              </a:prstGeom>
              <a:noFill/>
            </p:spPr>
          </p:pic>
          <p:sp>
            <p:nvSpPr>
              <p:cNvPr id="8" name="Прямоугольник 2"/>
              <p:cNvSpPr/>
              <p:nvPr/>
            </p:nvSpPr>
            <p:spPr>
              <a:xfrm>
                <a:off x="0" y="2852936"/>
                <a:ext cx="91440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ru-RU" sz="4400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p:grpSp>
        <p:sp>
          <p:nvSpPr>
            <p:cNvPr id="5" name="Прямоугольник 4"/>
            <p:cNvSpPr/>
            <p:nvPr/>
          </p:nvSpPr>
          <p:spPr>
            <a:xfrm>
              <a:off x="0" y="620688"/>
              <a:ext cx="9144000" cy="5029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lang="ru-RU" sz="20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endParaRPr>
            </a:p>
          </p:txBody>
        </p:sp>
      </p:grpSp>
      <p:pic>
        <p:nvPicPr>
          <p:cNvPr id="9" name="Picture 2" descr="C:\Users\БАТЯ\Desktop\фото к м-к\IMG_71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75050" y="1282700"/>
            <a:ext cx="5111750" cy="383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11561" y="2420888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Украшаем </a:t>
            </a:r>
            <a:r>
              <a:rPr lang="ru-RU" sz="2400" b="1" dirty="0" smtClean="0">
                <a:solidFill>
                  <a:srgbClr val="FF0000"/>
                </a:solidFill>
              </a:rPr>
              <a:t>салфетку (Бусинами, лентами, цветами)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1844824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Шаг 7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5976" y="6093296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1 аттестационной </a:t>
            </a:r>
            <a:r>
              <a:rPr lang="ru-RU" dirty="0" smtClean="0"/>
              <a:t>категории </a:t>
            </a:r>
            <a:r>
              <a:rPr lang="ru-RU" dirty="0" err="1" smtClean="0"/>
              <a:t>Окушко</a:t>
            </a:r>
            <a:r>
              <a:rPr lang="ru-RU" dirty="0" smtClean="0"/>
              <a:t> Т.А.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5893175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131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Шаг 1</vt:lpstr>
      <vt:lpstr>Шаг 2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БАТЯ</dc:creator>
  <cp:lastModifiedBy>Окушко</cp:lastModifiedBy>
  <cp:revision>39</cp:revision>
  <dcterms:created xsi:type="dcterms:W3CDTF">2016-02-01T12:28:33Z</dcterms:created>
  <dcterms:modified xsi:type="dcterms:W3CDTF">2016-05-19T03:51:35Z</dcterms:modified>
</cp:coreProperties>
</file>