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88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0E1B-CB1A-4288-9701-F3067FAE5E03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E89D-59A2-45BD-B5F3-22F440E6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hyperlink" Target="http://vospitatelivsexgorodov.3bb.ru/click.php?http://uploads.ru/P3Qfw.png" TargetMode="Externa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LSmkc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858280" cy="242886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500306"/>
            <a:ext cx="4286248" cy="3929090"/>
          </a:xfrm>
        </p:spPr>
        <p:txBody>
          <a:bodyPr>
            <a:normAutofit lnSpcReduction="10000"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Дублёра!!!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Ю.С.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Благодаренко Г. 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лия\Desktop\работа\день дублера\42012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128978" cy="507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Клоунов мы рисовали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нисколько не устали.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Юлия\Desktop\работа\день дублера\IMG_20150401_101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8758">
            <a:off x="955126" y="1622762"/>
            <a:ext cx="3357586" cy="49955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Юлия\Desktop\работа\день дублера\IMG_20150401_1012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5381">
            <a:off x="5261475" y="1594953"/>
            <a:ext cx="3056828" cy="5025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 клоун Клёпа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Смотрит ласково на нас.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его подружка Тата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Веселит немножко нас!!!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работа\день дублера\IMG_20150401_1012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5357850" cy="43266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Собираемся гулять,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всё нам одевать.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работа\день дублера\IMG_20150401_103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05290"/>
            <a:ext cx="2954649" cy="525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Desktop\работа\день дублера\IMG_20150401_1030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523963"/>
            <a:ext cx="3000396" cy="533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86117" y="2285992"/>
            <a:ext cx="2571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подготовке к прогулке принимали участие: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Папченко Максима, мама Данилова Андрея, мама Афанасьевой Василисы.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стараемся, собираемся, обуваемся, не стесняемся.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работа\день дублера\IMG_20150401_103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1321">
            <a:off x="1301936" y="1726532"/>
            <a:ext cx="2782376" cy="4946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Юлия\Desktop\работа\день дублера\IMG_20150401_1128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5408">
            <a:off x="5100435" y="1696044"/>
            <a:ext cx="2666488" cy="474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прогулке мы резвились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турнике крутились.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работа\день дублера\IMG_20150401_1054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971" y="1857364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работа\день дублера\IMG_20150401_1056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357694"/>
            <a:ext cx="4071966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работа\день дублера\IMG_20150401_1054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933409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2143116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прогулку у нас провела мама Акбаровой Дианы.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Юлия\Desktop\работа\день дублера\IMG_20150401_1057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233066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работа\день дублера\IMG_20150401_1057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5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работа\день дублера\IMG_20150401_1057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2384230" cy="423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Юлия\Desktop\работа\день дублера\IMG_20150401_1057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349" y="2714620"/>
            <a:ext cx="2330651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машине прокатились.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работа\день дублера\IMG_20150401_1105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031967"/>
            <a:ext cx="2714644" cy="4826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работа\день дублера\IMG_20150401_1105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732504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работа\день дублера\IMG_20150401_1105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2781617" cy="494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мы погуляли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 капли не устали.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Юлия\Desktop\работа\день дублера\IMG_20150401_112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967" y="1357298"/>
            <a:ext cx="48260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Юлия\Desktop\работа\день дублера\IMG_20150401_1122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495299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s9.uploads.ru/t/P3Qfw.png">
            <a:hlinkClick r:id="rId5" tgtFrame="&quot;_blank&quot;"/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694" y="3618549"/>
            <a:ext cx="3143113" cy="32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9.uploads.ru/t/P3Qfw.png">
            <a:hlinkClick r:id="rId5" tgtFrame="&quot;_blank&quot;"/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5860"/>
            <a:ext cx="3714744" cy="2643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8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Отмечаем праздник смеха,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потеха так потеха!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Словно целый белый свет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Съел смешинку на обед!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9.uploads.ru/t/LSmkc.pn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6858048" cy="425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немножко все поспали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 все дружно встали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Нарядились как могли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праздник все пришли.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ия\Desktop\1 апреля\IMG_35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714620"/>
            <a:ext cx="4473935" cy="297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1 апреля\IMG_35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000239"/>
            <a:ext cx="3211764" cy="4822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сегодня рано встали,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детский садик побежали,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Встали быстро на зарядку,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все у нас в порядке!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зарядка хороша,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гости к нам пришла коза,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нами весело играла,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Рожками нас всех бодала.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 козою веселились,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нею вместе мы резвились.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 празднике на нашем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плясали от души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Посмотрите, посмотрите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гости хороши.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ия\Desktop\1 апреля\IMG_35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3714776" cy="247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Юлия\Desktop\1 апреля\IMG_35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968746"/>
            <a:ext cx="4338117" cy="288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Юлия\Desktop\1 апреля\IMG_35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3571868" cy="237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Карлсон и Рассеянный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улицы Бассейной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нами вместе веселились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смешили и резвились!!!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Юлия\Desktop\1 апреля\IMG_35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00481"/>
            <a:ext cx="4357686" cy="4857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Юлия\Desktop\1 апреля\IMG_35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059730"/>
            <a:ext cx="3786214" cy="4798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Users\Юлия\Desktop\1 апреля\IMG_35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7166"/>
            <a:ext cx="4214842" cy="280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Юлия\Desktop\1 апреля\IMG_35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3786214" cy="252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Юлия\Desktop\1 апреля\IMG_35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429000"/>
            <a:ext cx="4286280" cy="285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Юлия\Desktop\1 апреля\IMG_35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4044960" cy="269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Юлия\Desktop\1 апреля\IMG_3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3" y="500042"/>
            <a:ext cx="911724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стало почему – то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грустно вдруг кому – то.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не знаешь, как же быть.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Чтоб его развеселить.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возьми стакан смешинок.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Громкий хохот из корзинок.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Рассыпного смеха ложку</a:t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хихиканья немножко.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веселкой размешай.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тонкий юмор раскатай.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Обваляй все в прибаутках.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Запекай в горячих шутках.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попробует кусочек.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Непременно захохочет!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Юлия\Desktop\работа\день дублера\IMG_20150401_080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5191076" cy="291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работа\день дублера\IMG_20150401_0803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620990"/>
            <a:ext cx="5143535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работа\день дублера\IMG_20150401_0803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3187841" cy="566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3" y="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Зарядку провела мама Купцовой Софии.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Юлия\Desktop\работа\день дублера\IMG_20150401_0804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5" y="357166"/>
            <a:ext cx="5460995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работа\день дублера\IMG_20150401_0804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4" y="3357562"/>
            <a:ext cx="546099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работа\день дублера\IMG_20150401_0805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2893239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Юлия\Desktop\работа\день дублера\IMG_20150401_0806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966" y="0"/>
            <a:ext cx="48260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работа\день дублера\IMG_20150401_0806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52" y="3071810"/>
            <a:ext cx="4825948" cy="271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работа\день дублера\IMG_20150401_0808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22" y="0"/>
            <a:ext cx="3305272" cy="403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Юлия\Desktop\работа\день дублера\IMG_20150401_0808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4317987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Юлия\Desktop\работа\день дублера\IMG_20150401_081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215106" cy="349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работа\день дублера\IMG_20150401_0810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03" y="3357562"/>
            <a:ext cx="622300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нашей хорошо,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уютно и тепло.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лия\Desktop\работа\день дублера\IMG_20150401_0914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7686" y="1214422"/>
            <a:ext cx="381002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Юлия\Desktop\работа\день дублера\IMG_20150401_0914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34" y="1285860"/>
            <a:ext cx="3810027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Users\Юлия\Desktop\работа\день дублера\IMG_20150401_0915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310" cy="2268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C:\Users\Юлия\Desktop\работа\день дублера\IMG_20150401_09153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4445031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929190" y="578645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провели мама Данилова Андрея и мама Афанасьевой Василисы.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светит нам в окошко,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Порисуем мы немножко!!!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7" name="Picture 3" descr="C:\Users\Юлия\Desktop\работа\день дублера\IMG_20150401_0915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165" y="1357298"/>
            <a:ext cx="4064028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Юлия\Desktop\работа\день дублера\IMG_20150401_0916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063943" cy="2285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Юлия\Desktop\работа\день дублера\IMG_20150401_0925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9" y="3888883"/>
            <a:ext cx="4262466" cy="2397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Users\Юлия\Desktop\работа\день дублера\IMG_20150401_0940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70" y="3929066"/>
            <a:ext cx="4190944" cy="2357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Desktop\работа\день дублера\13222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Юлия\Desktop\работа\день дублера\IMG_20150401_0952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31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8575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гости мамочки пришли,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листочки принесли.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pic>
        <p:nvPicPr>
          <p:cNvPr id="1026" name="Picture 2" descr="C:\Users\Юлия\Desktop\работа\день дублера\IMG_20150401_0951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02392" y="-963650"/>
            <a:ext cx="2477958" cy="4405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Юлия\Desktop\работа\день дублера\IMG_20150401_0941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7694"/>
            <a:ext cx="4444988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Юлия\Desktop\работа\день дублера\IMG_20150401_0940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54" y="4357718"/>
            <a:ext cx="4444946" cy="250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145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1 Апреля!!!</vt:lpstr>
      <vt:lpstr>Мы сегодня рано встали, В детский садик побежали, Встали быстро на зарядку, Будет все у нас в порядке! А зарядка хороша, В гости к нам пришла коза, С нами весело играла, Рожками нас всех бодала. Мы с козою веселились, С нею вместе мы резвились.</vt:lpstr>
      <vt:lpstr>Презентация PowerPoint</vt:lpstr>
      <vt:lpstr>Презентация PowerPoint</vt:lpstr>
      <vt:lpstr>Презентация PowerPoint</vt:lpstr>
      <vt:lpstr>Презентация PowerPoint</vt:lpstr>
      <vt:lpstr>В группе нашей хорошо, И уютно и тепло. </vt:lpstr>
      <vt:lpstr>Солнце светит нам в окошко, Порисуем мы немножко!!! </vt:lpstr>
      <vt:lpstr>В гости мамочки пришли, Нам листочки принесли. </vt:lpstr>
      <vt:lpstr>Клоунов мы рисовали И нисколько не устали.</vt:lpstr>
      <vt:lpstr>Посмотрите клоун Клёпа Смотрит ласково на нас. А его подружка Тата Веселит немножко нас!!!</vt:lpstr>
      <vt:lpstr>Собираемся гулять, Нужно всё нам одевать.</vt:lpstr>
      <vt:lpstr>Мы стараемся, собираемся, обуваемся, не стесняемся.</vt:lpstr>
      <vt:lpstr>На прогулке мы резвились И на турнике крутились.</vt:lpstr>
      <vt:lpstr>Презентация PowerPoint</vt:lpstr>
      <vt:lpstr>На машине прокатились.</vt:lpstr>
      <vt:lpstr>Хорошо мы погуляли И ни капли не устали. </vt:lpstr>
      <vt:lpstr>Отмечаем праздник смеха, Вот потеха так потеха! Словно целый белый свет Съел смешинку на обед!</vt:lpstr>
      <vt:lpstr>Мы немножко все поспали А потом все дружно встали Нарядились как могли И на праздник все пришли.</vt:lpstr>
      <vt:lpstr>А на празднике на нашем Мы плясали от души Посмотрите, посмотрите Наши гости хороши.</vt:lpstr>
      <vt:lpstr>Карлсон и Рассеянный С улицы Бассейной С нами вместе веселились Нас смешили и резвились!!!</vt:lpstr>
      <vt:lpstr>Презентация PowerPoint</vt:lpstr>
      <vt:lpstr>Презентация PowerPoint</vt:lpstr>
      <vt:lpstr>Если стало почему – то Очень грустно вдруг кому – то. И не знаешь, как же быть. Чтоб его развеселить. Ты возьми стакан смешинок. Громкий хохот из корзинок. Рассыпного смеха ложку И хихиканья немножко. Их веселкой размешай. В тонкий юмор раскатай. Обваляй все в прибаутках. Запекай в горячих шутках. Кто попробует кусочек. Непременно захохочет!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Апреля!!!</dc:title>
  <dc:creator>Юлия</dc:creator>
  <cp:lastModifiedBy>Administrator</cp:lastModifiedBy>
  <cp:revision>5</cp:revision>
  <dcterms:created xsi:type="dcterms:W3CDTF">2015-04-02T05:19:43Z</dcterms:created>
  <dcterms:modified xsi:type="dcterms:W3CDTF">2015-04-25T07:43:41Z</dcterms:modified>
</cp:coreProperties>
</file>