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3" r:id="rId5"/>
    <p:sldId id="264" r:id="rId6"/>
    <p:sldId id="265" r:id="rId7"/>
    <p:sldId id="266" r:id="rId8"/>
    <p:sldId id="270" r:id="rId9"/>
    <p:sldId id="271" r:id="rId10"/>
    <p:sldId id="272" r:id="rId11"/>
    <p:sldId id="273" r:id="rId12"/>
    <p:sldId id="274" r:id="rId13"/>
    <p:sldId id="267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035D-207C-4CFF-8469-E25F55E38A3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CA27-0D12-45BB-9E76-A9409B33B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74BF-5C09-4115-BB35-3806A6DDA4F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CAC1-4395-403C-B5D4-FA102C3EC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05B2-C837-4A3F-8981-B623311C954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28D3-F9A2-4D0F-BCF3-3CDB72C1A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E5E2-28B5-498C-99A2-5D85FF950B4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81A8-175C-437E-8476-C72FEB877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8CE0-AAE8-4801-ADF5-076B1B67032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01A3D-2BB1-490B-BA39-546CEB2A5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9222-50B3-405E-82B7-9006C90F21C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7BA2-CE57-4D64-BF16-DAB8BA1FE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74C5-8908-4E2E-A015-08F883C4DF8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FFDB-1A6C-43E7-AC9B-571C87917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8F85-365C-436C-96EF-D6EE91B9809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9C696-5C4D-4883-A842-73F79EA56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13E5-2B57-4703-BE70-1DF4984B46C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A202-9DB8-49EE-A583-5B4EA8187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B5F6-504B-471B-99BB-F6A8DE41C68A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53C0F-9CE6-4B60-A2E8-F43AC9E25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ADFE-007A-45E1-8B4A-16DA50F7CC7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600A-48BC-4F88-B267-75DB15B5C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74FB17-9C93-41C0-B78B-0CBA8F0BDA8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D33FB3-1517-476D-82A5-8639468EA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gov.cap.ru/Home/390/news/2012/02/9679160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0"/>
            <a:ext cx="9123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95288" y="476250"/>
            <a:ext cx="33131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Война против фашистской Германии носила всенародный характер. Советские люди проявили невиданный ранее массовый героизм, на века прославили Родину великим подвигами, вызвавшими глубочайшее уважение и признательность всех людей на земле.</a:t>
            </a:r>
          </a:p>
        </p:txBody>
      </p:sp>
      <p:pic>
        <p:nvPicPr>
          <p:cNvPr id="24579" name="Picture 2" descr="&amp;Kcy;&amp;acy;&amp;rcy;&amp;tcy;&amp;icy;&amp;ncy;&amp;ycy; &amp;ocy; &amp;Vcy;&amp;iecy;&amp;lcy;&amp;icy;&amp;kcy;&amp;ocy;&amp;jcy; &amp;Ocy;&amp;tcy;&amp;iecy;&amp;chcy;&amp;iecy;&amp;scy;&amp;tcy;&amp;vcy;&amp;iecy;&amp;ncy;&amp;ncy;&amp;ocy;&amp;jcy; &amp;vcy;&amp;ocy;&amp;jcy;&amp;ncy;&amp;iecy;. &amp;CHcy;&amp;acy;&amp;scy;&amp;tcy;&amp;softcy; 9. (18 &amp;fcy;&amp;ocy;&amp;tcy;&amp;ocy;) &quot; &amp;Vcy;&amp;iecy;&amp;rcy;&amp;ncy;&amp;icy;&amp;scy;&amp;acy;&amp;zhcy; &quot; COMGUN.RU - &amp;Scy;&amp;acy;&amp;jcy;&amp;tcy; &amp;dcy;&amp;lcy;&amp;yacy; &amp;ucy;&amp;vcy;&amp;lcy;&amp;iecy;&amp;chcy;&amp;iecy;&amp;ncy;&amp;ncy;&amp;ycy;&amp;khcy; &amp;lcy;&amp;yucy;&amp;dcy;&amp;iecy;&amp;jcy;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692150"/>
            <a:ext cx="3925887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1920x1080 &amp;ocy;&amp;bcy;&amp;ocy;&amp;rcy;&amp;ocy;&amp;ncy;&amp;acy; &amp;scy;&amp;iecy;&amp;vcy;&amp;acy;&amp;scy;&amp;tcy;&amp;ocy;&amp;pcy;&amp;ocy;&amp;lcy;&amp;yacy;, &amp;mcy;&amp;ucy;&amp;zhcy;&amp;iecy;&amp;scy;&amp;tcy;&amp;vcy;&amp;ocy;, &amp;acy;. &amp;dcy;&amp;iecy;&amp;jcy;&amp;ncy;&amp;iecy;&amp;kcy;&amp;acy;, &amp;bcy;&amp;ocy;&amp;jcy; &amp;kcy;&amp;acy;&amp;rcy;&amp;tcy;&amp;icy;&amp;ncy;&amp;kcy;&amp;icy; &amp;ncy;&amp;acy; &amp;rcy;&amp;acy;&amp;bcy;&amp;ocy;&amp;chcy;&amp;icy;&amp;jcy; &amp;scy;&amp;tcy;&amp;ocy;&amp;lcy; &amp;ocy;&amp;bcy;&amp;ocy;&amp;icy; &amp;fcy;&amp;ocy;&amp;tcy;&amp;ocy; &amp;scy;&amp;kcy;&amp;acy;&amp;chcy;&amp;acy;&amp;tcy;&amp;sof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5250"/>
            <a:ext cx="5834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lynx_cancer - &amp;Scy;&amp;pcy;&amp;iecy;&amp;jcy;&amp;scy;&amp;mcy;&amp;acy;&amp;rcy;&amp;icy;&amp;ncy; &amp;scy;&amp;pcy;&amp;acy;&amp;scy;&amp;acy;&amp;iecy;&amp;tcy; &amp;dcy;&amp;iecy;&amp;vcy;&amp;ucy;&amp;shcy;&amp;kcy;&amp;u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9400"/>
            <a:ext cx="40989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8313" y="260350"/>
            <a:ext cx="3311525" cy="574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</a:rPr>
              <a:t>Это было в мае на рассвете,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Нарастал у стен рейхстага бой.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Девочку немецкую заметил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Наш солдат на пыльной мостовой.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/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У столба, дрожа, она стояла,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В голубых глазах застыл испуг.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А куски свистящего металла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Смерть и муку сеяли вокруг.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/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Тут он вспомнил, как, прощаясь летом,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Он свою дочурку целовал,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Может быть, отец девчонки этой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Дочь его родную расстрелял...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/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Но сейчас, в Берлине, под обстрелом,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Полз боец и, телом </a:t>
            </a:r>
            <a:r>
              <a:rPr lang="ru-RU" sz="1050" b="1" dirty="0" err="1">
                <a:latin typeface="+mn-lt"/>
              </a:rPr>
              <a:t>заслоня</a:t>
            </a:r>
            <a:r>
              <a:rPr lang="ru-RU" sz="1050" b="1" dirty="0">
                <a:latin typeface="+mn-lt"/>
              </a:rPr>
              <a:t>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Девочку в коротком платье белом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Осторожно вынес из огня.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/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Скольким детям возвратили детство,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Подарили радость и весну.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Рядовые Армии советской,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Люди, победившие войну!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/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И в Берлине в праздничную дату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Был воздвигнут, чтоб стоять в веках,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Памятник советскому солдату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С девочкой спасенной на руках.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</a:rPr>
              <a:t>Он стоит как символ нашей славы,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Как маяк, светящийся во мгле.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Это он, солдат моей державы, </a:t>
            </a:r>
            <a:br>
              <a:rPr lang="ru-RU" sz="1050" b="1" dirty="0">
                <a:latin typeface="+mn-lt"/>
              </a:rPr>
            </a:br>
            <a:r>
              <a:rPr lang="ru-RU" sz="1050" b="1" dirty="0">
                <a:latin typeface="+mn-lt"/>
              </a:rPr>
              <a:t>Охраняет мир на всей земле! </a:t>
            </a:r>
            <a:br>
              <a:rPr lang="ru-RU" sz="1050" b="1" dirty="0">
                <a:latin typeface="+mn-lt"/>
              </a:rPr>
            </a:br>
            <a:r>
              <a:rPr lang="ru-RU" sz="1050" b="1" i="1" dirty="0">
                <a:latin typeface="+mn-lt"/>
              </a:rPr>
              <a:t>(Г. Рублёв)</a:t>
            </a:r>
            <a:endParaRPr lang="ru-RU" sz="1050" b="1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23850" y="549275"/>
            <a:ext cx="4032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 сейчас наши воины  несут верную службу на границах нашей великой страны,защищая её ежедневно.</a:t>
            </a:r>
          </a:p>
          <a:p>
            <a:r>
              <a:rPr lang="ru-RU">
                <a:latin typeface="Calibri" pitchFamily="34" charset="0"/>
              </a:rPr>
              <a:t>Пограничные войска предназначены для охраны Государственной границы Российской Федерации на суше, море, реках, озерах и иных водоемах.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6627" name="Picture 2" descr="&amp;Rcy;&amp;ocy;&amp;scy;&amp;scy;&amp;icy;&amp;jcy;&amp;scy;&amp;kcy;&amp;icy;&amp;iecy; &amp;pcy;&amp;ocy;&amp;gcy;&amp;rcy;&amp;acy;&amp;ncy;&amp;icy;&amp;chcy;&amp;ncy;&amp;icy;&amp;kcy;&amp;icy; &amp;ncy;&amp;iecy; &amp;mcy;&amp;icy;&amp;ncy;&amp;icy;&amp;rcy;&amp;ocy;&amp;vcy;&amp;acy;&amp;lcy;&amp;icy; &amp;mcy;&amp;iecy;&amp;scy;&amp;tcy;&amp;ncy;&amp;ocy;&amp;scy;&amp;tcy;&amp;icy; &amp;vcy;&amp;bcy;&amp;lcy;&amp;icy;&amp;zcy;&amp;icy; &amp;pcy;&amp;rcy;&amp;icy;&amp;gcy;&amp;rcy;&amp;acy;&amp;ncy;&amp;icy;&amp;chcy;&amp;ncy;&amp;ycy;&amp;khcy; &amp;ncy;&amp;acy;&amp;scy;&amp;iecy;&amp;lcy;&amp;iecy;&amp;ncy;&amp;ncy;&amp;ycy;&amp;khcy; &amp;pcy;&amp;ucy;&amp;ncy;&amp;kcy;&amp;tcy;&amp;ocy;&amp;v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913"/>
            <a:ext cx="44386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&amp;Rcy;&amp;ocy;&amp;scy;&amp;scy;&amp;icy;&amp;yacy; - KP.UA // &amp;Scy;&amp;tcy;&amp;rcy;&amp;acy;&amp;ncy;&amp;icy;&amp;tscy;&amp;acy; 2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86150"/>
            <a:ext cx="42497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&amp;Fcy;&amp;ocy;&amp;tcy;&amp;ocy; &amp;Rcy;&amp;Icy;&amp;Acy; &amp;Ncy;&amp;ocy;&amp;vcy;&amp;ocy;&amp;scy;&amp;t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9363"/>
            <a:ext cx="4213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mygazeta.com/i/2009/12/Minsk-parad1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15888"/>
            <a:ext cx="474186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cs7011.vk.me/c540106/v540106885/143bb/uHMkAK_ysQ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39957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content.foto.mail.ru/mail/moin/parad/s-2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644900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shikbarcelona.files.wordpress.com/2012/09/festa-del-cel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3644900"/>
            <a:ext cx="43545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763713" y="1052513"/>
            <a:ext cx="612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Пока наши воины стоят на страже границ, всем российским людям можно спать спокойно!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07950" y="188913"/>
            <a:ext cx="324008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Не раз доблестные мужчины подтверждали на деле, свои профессиональные навыки и  были всегда на страже нашей великой  Родины. </a:t>
            </a:r>
          </a:p>
          <a:p>
            <a:r>
              <a:rPr lang="ru-RU">
                <a:latin typeface="Calibri" pitchFamily="34" charset="0"/>
              </a:rPr>
              <a:t> Защищали свою землю даже в те далёкие  давние времена.</a:t>
            </a:r>
          </a:p>
          <a:p>
            <a:r>
              <a:rPr lang="ru-RU">
                <a:latin typeface="Calibri" pitchFamily="34" charset="0"/>
              </a:rPr>
              <a:t>Во все времена  в России были свои герои.</a:t>
            </a:r>
          </a:p>
        </p:txBody>
      </p:sp>
      <p:pic>
        <p:nvPicPr>
          <p:cNvPr id="20483" name="Picture 2" descr="http://articles.kompass.ua/images8/3f75bdc5c1df7d517048358179e55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419258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go4.imgsmail.ru/imgpreview?key=1d8f11c322237b21&amp;mb=imgdb_preview_4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781300"/>
            <a:ext cx="35464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www.artscroll.ru/Images/2008d/l/Lazarev_Yuriy/000007_dis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500438"/>
            <a:ext cx="32416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7164388" y="3500438"/>
            <a:ext cx="197961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Воинские традиции зарождались во времена образования княжеских дружин.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deduhova.ru/blog/wp-content/uploads/2014/05/ba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4538"/>
            <a:ext cx="63166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images.vfl.ru/ii/1338147887/c818c683/577195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388778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img1.liveinternet.ru/images/attach/c/8/99/935/99935811_ice_battle_1242pol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2150" y="260350"/>
            <a:ext cx="4391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331913" y="3429000"/>
            <a:ext cx="511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Успешные военные действия Александра Невского надолго обеспечили безопасность западных границ Руси</a:t>
            </a:r>
          </a:p>
        </p:txBody>
      </p:sp>
      <p:sp>
        <p:nvSpPr>
          <p:cNvPr id="21510" name="Прямоугольник 7"/>
          <p:cNvSpPr>
            <a:spLocks noChangeArrowheads="1"/>
          </p:cNvSpPr>
          <p:nvPr/>
        </p:nvSpPr>
        <p:spPr bwMode="auto">
          <a:xfrm>
            <a:off x="1331913" y="333375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Александр Невский. </a:t>
            </a:r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1511" name="Прямоугольник 9"/>
          <p:cNvSpPr>
            <a:spLocks noChangeArrowheads="1"/>
          </p:cNvSpPr>
          <p:nvPr/>
        </p:nvSpPr>
        <p:spPr bwMode="auto">
          <a:xfrm>
            <a:off x="6443663" y="3284538"/>
            <a:ext cx="25923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Существование таких традиций, как любовь к родной земле, верность клятве Родине, ратному долгу, массовый героизм в сражениях. Свою верность воинскому долгу они скрепляли устной присягой, клятвой на оружии и</a:t>
            </a:r>
          </a:p>
          <a:p>
            <a:r>
              <a:rPr lang="ru-RU" b="1">
                <a:latin typeface="Calibri" pitchFamily="34" charset="0"/>
              </a:rPr>
              <a:t> перед богом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25209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История праздника 23 февраля начинается с 1923 года, когда был издан приказ, согласно которому за 23 февраля утвердился статус праздничного дня, и закрепилось название «День Советской Армии и Военно-Морского Флота». </a:t>
            </a:r>
          </a:p>
        </p:txBody>
      </p:sp>
      <p:pic>
        <p:nvPicPr>
          <p:cNvPr id="14339" name="Picture 4" descr="&amp;Icy;&amp;scy;&amp;tcy;&amp;ocy;&amp;rcy;&amp;icy;&amp;yacy; 23 &amp;fcy;&amp;iecy;&amp;vcy;&amp;rcy;&amp;acy;&amp;lcy;&amp;y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350"/>
            <a:ext cx="32004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50825" y="404813"/>
            <a:ext cx="26654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Первая и основная причина, по которым был выбран для празднования именно этот день, это победа 23 февраля 1918 года под Нарвой и Псковом над немецкими войсками. </a:t>
            </a:r>
          </a:p>
        </p:txBody>
      </p:sp>
      <p:pic>
        <p:nvPicPr>
          <p:cNvPr id="15363" name="Picture 2" descr="http://www.realfacts.ru/uploads/posts/2012-02/132981918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60350"/>
            <a:ext cx="4391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www.top4man.ru/UserFiles/weapon/rk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7813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23850" y="333375"/>
            <a:ext cx="25193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День защитника Отечества - праздник настоящих мужчин, отмечаемый ежегодно 23-го февраля. </a:t>
            </a:r>
          </a:p>
        </p:txBody>
      </p:sp>
      <p:pic>
        <p:nvPicPr>
          <p:cNvPr id="16387" name="Picture 2" descr="http://blogkislorod.ru/wp-content/uploads/2013/02/23-februa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44243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img11.nnm.ru/1/0/f/5/3/3e012b13182bcd8c763f9f1d25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44675"/>
            <a:ext cx="381635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24479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этот день принято почитать мужчин занятых или когда-либо бывших занятыми в мужских профессиях, связанных прежде всего с риском, доблестью и отвагой ради защиты своей Родины.</a:t>
            </a:r>
          </a:p>
        </p:txBody>
      </p:sp>
      <p:pic>
        <p:nvPicPr>
          <p:cNvPr id="17411" name="Picture 4" descr="http://voenpro.ru/img/images/medal-80-let-vdv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60350"/>
            <a:ext cx="5768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395288" y="404813"/>
            <a:ext cx="35290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военных походах и сражениях среди русских воинов воспитывались такие качества, как взаимовыручка, товарищество, смелость, героизм, презрение к смерти во имя спасения Отечества. Постепенно эти качества стали основой патриотизма как важнейшего явления в социально-политической и духовной жизни россиян.</a:t>
            </a:r>
          </a:p>
        </p:txBody>
      </p:sp>
      <p:pic>
        <p:nvPicPr>
          <p:cNvPr id="22531" name="Picture 4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&amp;Ocy;&amp;tcy;&amp;iecy;&amp;chcy;&amp;iecy;&amp;scy;&amp;tcy;&amp;vcy;&amp;iecy;&amp;ncy;&amp;ncy;&amp;ocy;&amp;jcy; &amp;vcy;&amp;ocy;&amp;jcy;&amp;ncy;&amp;iecy; 1941-1945 &amp;gcy;&amp;gcy;. &amp;Scy;&amp;acy;&amp;jcy;&amp;tcy; &quot;&amp;Pcy;&amp;ocy;&amp;bcy;&amp;iecy;&amp;dcy;&amp;acy;. 1941-1945&quot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88913"/>
            <a:ext cx="4625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&amp;Scy;&amp;tcy;&amp;icy;&amp;khcy;&amp;ocy;&amp;tcy;&amp;vcy;&amp;ocy;&amp;rcy;&amp;iecy;&amp;ncy;&amp;icy;&amp;iecy; &amp;pcy;&amp;acy;&amp;mcy;&amp;yacy;&amp;tcy;&amp;icy; &amp;ocy; &amp;vcy;&amp;ocy;&amp;jcy;&amp;ncy;&amp;iecy;. &amp;Gcy;&amp;rcy;&amp;ucy;&amp;pcy;&amp;p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429000"/>
            <a:ext cx="4391025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&amp;Gcy;&amp;ocy;&amp;scy;&amp;ucy;&amp;dcy;&amp;acy;&amp;rcy;&amp;scy;&amp;tcy;&amp;vcy;&amp;iecy;&amp;ncy;&amp;ncy;&amp;ycy;&amp;iecy; &amp;acy;&amp;rcy;&amp;khcy;&amp;icy;&amp;vcy;&amp;ycy; &amp;Rcy;&amp;Fcy;, &amp;khcy;&amp;rcy;&amp;acy;&amp;ncy;&amp;yacy;&amp;shchcy;&amp;icy;&amp;iecy; &amp;fcy;&amp;ocy;&amp;tcy;&amp;ocy;&amp;dcy;&amp;ocy;&amp;kcy;&amp;ucy;&amp;mcy;&amp;iecy;&amp;ncy;&amp;tcy;&amp;ycy; &amp;ocy; &amp;Vcy;&amp;iecy;&amp;lcy;&amp;icy;&amp;kcy;&amp;ocy;&amp;jcy; 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789363"/>
            <a:ext cx="40719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&amp;Ocy;&amp;tcy;&amp;kcy;&amp;rcy;&amp;ycy;&amp;tcy;&amp;softcy; &amp;Ncy;&amp;iecy;&amp;bcy;&amp;ocy; &amp;Dcy;&amp;ocy;&amp;scy;&amp;tcy;&amp;ucy;&amp;pcy;&amp;ncy;&amp;ycy;&amp;iecy; &amp;Icy;&amp;zcy;&amp;ocy;&amp;bcy;&amp;rcy;&amp;acy;&amp;zhcy;&amp;iecy;&amp;ncy;&amp;icy;&amp;yacy; (&amp;Scy;&amp;tcy;&amp;rcy;&amp;acy;&amp;ncy;&amp;icy;&amp;tscy;&amp;acy; 1) - AzImag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79388" y="404813"/>
            <a:ext cx="31686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Великая Отечественная война навсегда вошла в историю как событие огромного всемирного значения, предопределившее пути дальнейшего мирного развития человечества</a:t>
            </a:r>
          </a:p>
        </p:txBody>
      </p:sp>
      <p:pic>
        <p:nvPicPr>
          <p:cNvPr id="23555" name="Picture 4" descr="&amp;Bcy;&amp;lcy;&amp;ocy;&amp;gcy; - &amp;Pcy;&amp;rcy;&amp;icy;&amp;vcy;&amp;iecy;&amp;tcy;.&amp;rcy;&amp;ucy; - 9 &amp;mcy;&amp;acy;&amp;yacy; - &amp;Lcy;&amp;icy;&amp;chcy;&amp;ncy;&amp;ycy;&amp;jcy; &amp;icy;&amp;ncy;&amp;tcy;&amp;iecy;&amp;rcy;&amp;ncy;&amp;iecy;&amp;tcy; &amp;dcy;&amp;ncy;&amp;iecy;&amp;vcy;&amp;ncy;&amp;icy;&amp;kcy; &amp;pcy;&amp;ocy;&amp;lcy;&amp;softcy;&amp;zcy;&amp;ocy;&amp;vcy;&amp;acy;&amp;tcy;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0350"/>
            <a:ext cx="42640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&amp;Vcy;&amp;iecy;&amp;lcy;&amp;icy;&amp;kcy;&amp;acy;&amp;yacy; &amp;Ocy;&amp;tcy;&amp;iecy;&amp;chcy;&amp;iecy;&amp;scy;&amp;tcy;&amp;vcy;&amp;iecy;&amp;ncy;&amp;ncy;&amp;acy;&amp;yacy; &amp;vcy; &amp;tscy;&amp;vcy;&amp;iecy;&amp;tcy;&amp;iecy;. Paruna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565400"/>
            <a:ext cx="28082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&amp;Dcy;&amp;iecy;&amp;tcy;&amp;icy; &amp;Vcy;&amp;iecy;&amp;lcy;&amp;icy;&amp;kcy;&amp;ocy;&amp;jcy; &amp;Ocy;&amp;tcy;&amp;iecy;&amp;chcy;&amp;iecy;&amp;scy;&amp;tcy;&amp;vcy;&amp;iecy;&amp;ncy;&amp;ncy;&amp;ocy;&amp;jcy; &amp;vcy;&amp;ocy;&amp;jcy;&amp;ncy;&amp;y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149725"/>
            <a:ext cx="43164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442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Педкабинет</cp:lastModifiedBy>
  <cp:revision>3</cp:revision>
  <dcterms:created xsi:type="dcterms:W3CDTF">2015-02-18T01:57:04Z</dcterms:created>
  <dcterms:modified xsi:type="dcterms:W3CDTF">2015-02-18T08:18:22Z</dcterms:modified>
</cp:coreProperties>
</file>