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266" r:id="rId4"/>
    <p:sldId id="267" r:id="rId5"/>
    <p:sldId id="294" r:id="rId6"/>
    <p:sldId id="295" r:id="rId7"/>
    <p:sldId id="293" r:id="rId8"/>
    <p:sldId id="312" r:id="rId9"/>
    <p:sldId id="315" r:id="rId10"/>
    <p:sldId id="313" r:id="rId11"/>
    <p:sldId id="314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8" r:id="rId24"/>
    <p:sldId id="307" r:id="rId25"/>
    <p:sldId id="309" r:id="rId26"/>
    <p:sldId id="310" r:id="rId27"/>
    <p:sldId id="311" r:id="rId28"/>
    <p:sldId id="268" r:id="rId29"/>
    <p:sldId id="26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2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5688-8469-4417-958A-7992E14BA6E8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285C4-BF85-4472-B31E-BF4CF719A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699D-2C24-42D9-ABD1-BBB64CD4725B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353F0-7DAA-46F4-BBB6-57F3B1579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B95D-A14C-4FD9-A6D8-A09D62E30B0E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C55-9482-4D76-8B8D-31FDD6834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62C0E-0171-41BE-B4E3-6547783F71B4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1EFD-A5D5-4D96-BC53-F4B5EADAE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EB67-8895-4875-AD8C-3D9B9756300D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E5A3-AF91-439A-ABB3-997ABC7DE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D71D1-0ECE-4588-AF2A-FE5C9E2B7B88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44FE-EB83-450F-BD61-8087FB58B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09D6-D83A-46AB-A1C7-1503A3EBC1D1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902B-8CED-40E8-A7DE-0EC622E87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41D6-D4FF-4871-99BD-5F9CD4AC57F7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05F3-331A-4102-9C0A-A59823280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3E7B-BD52-434A-ABC2-F75AF52EB145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AD1F0-5F13-4579-B3B0-65BC4100A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038F3-F541-439F-9B4A-C932D8A58DDF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D2474-7D6F-44CD-BA21-B2C794EEC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6DFC-7D55-410C-96F3-1BFBE7604CF4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13D6-51E9-45F5-9A3C-AE75AC1F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E9B3A3-E77D-4B30-B5C8-3AA3BA384848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D4937E-A7F0-4C30-9A6B-0226C9AA1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igrushka24.ru/images/234234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450"/>
            <a:ext cx="91440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aviaa.ru/tz-7-4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76517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288" y="6237288"/>
            <a:ext cx="763270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619250" y="260350"/>
            <a:ext cx="151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КАМАЗ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upload.wikimedia.org/wikipedia/commons/thumb/a/a9/%D0%A3%D1%80%D0%B0%D0%BB-4320.JPG/800px-%D0%A3%D1%80%D0%B0%D0%BB-4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3" y="1052513"/>
            <a:ext cx="8550275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476375" y="620713"/>
            <a:ext cx="2160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Урал 4320 грузовой.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topwar.ru/uploads/posts/2013-12/1387250565_1353642166_topol-m-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188913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900113" y="836613"/>
            <a:ext cx="1111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Тополь 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&quot;&amp;Rcy;&amp;Ucy;&amp;Scy;&amp;Scy;&amp;Kcy;&amp;Icy;&amp;IEcy; &amp;Kcy; &amp;Rcy; &amp;Ycy; &amp;Lcy; &amp;SOFTcy; &amp;YAcy; &quot;- &amp;Rcy;&amp;Ocy;&amp;Scy;&amp;Scy;&amp;Icy;&amp;Jcy;&amp;Scy;&amp;Kcy;&amp;Acy;&amp;YAcy; &amp;Acy;&amp;Vcy;&amp;Icy;&amp;Acy;&amp;TScy;&amp;Icy;&amp;YAcy; &amp;Mcy;&amp;Icy;&amp;Rcy;&amp;Acy; - &amp;Vcy;&amp;iecy;&amp;ncy;&amp;gcy;&amp;rcy;&amp;icy;&amp;yacy; - &quot;&amp;Mcy;&amp;icy;-24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3100"/>
            <a:ext cx="49625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&amp;Ncy;&amp;ocy;&amp;vcy;&amp;ocy;&amp;scy;&amp;tcy;&amp;icy; &amp;ocy;&amp;bcy; &amp;ocy;&amp;rcy;&amp;ucy;&amp;zhcy;&amp;icy;&amp;icy; &amp;icy; &amp;vcy;&amp;ocy;&amp;ocy;&amp;rcy;&amp;ucy;&amp;zhcy;&amp;iecy;&amp;ncy;&amp;icy;&amp;icy; &amp;Rcy;&amp;ocy;&amp;scy;&amp;scy;&amp;icy;&amp;icy; &amp;icy; &amp;Rcy;&amp;ocy;&amp;scy;&amp;scy;&amp;icy;&amp;jcy;&amp;scy;&amp;kcy;&amp;ocy;&amp;jcy; &amp;acy;&amp;rcy;&amp;mcy;&amp;i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260350"/>
            <a:ext cx="5443538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BAC.&amp;Fcy;&amp;ocy;&amp;tcy;&amp;ocy;&amp;gcy;&amp;rcy;&amp;acy;&amp;fcy;&amp;icy;&amp;icy; &amp;Mcy;&amp;icy;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284538"/>
            <a:ext cx="46085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539750" y="908050"/>
            <a:ext cx="93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МИ - 24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&amp;Vcy; &amp;CHcy;&amp;iecy;&amp;chcy;&amp;ncy;&amp;iecy; &amp;rcy;&amp;acy;&amp;zcy;&amp;bcy;&amp;icy;&amp;lcy;&amp;scy;&amp;yacy; &amp;vcy;&amp;iecy;&amp;rcy;&amp;tcy;&amp;ocy;&amp;lcy;&amp;iecy;&amp;tcy; &amp;Mcy;&amp;icy;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20713"/>
            <a:ext cx="7488237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484438" y="981075"/>
            <a:ext cx="715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МИ-8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&amp;Ncy;&amp;ocy;&amp;vcy;&amp;ocy;&amp;scy;&amp;tcy;&amp;icy; NEWSru.com :: &amp;Mcy;&amp;icy;&amp;ncy;&amp;ocy;&amp;bcy;&amp;ocy;&amp;rcy;&amp;ocy;&amp;ncy;&amp;ycy; &amp;kcy;&amp;ucy;&amp;pcy;&amp;icy;&amp;tcy; 40 &amp;Mcy;&amp;icy;-8 &amp;zcy;&amp;acy; 12,6 &amp;mcy;&amp;lcy;&amp;rcy;&amp;dcy; &amp;rcy;&amp;ucy;&amp;bcy;&amp;lcy;&amp;ie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820737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763713" y="836613"/>
            <a:ext cx="80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Ми - 8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&amp;Mcy;&amp;ncy;&amp;ocy;&amp;gcy;&amp;ocy;&amp;tscy;&amp;iecy;&amp;lcy;&amp;iecy;&amp;vcy;&amp;ocy;&amp;jcy; &amp;tcy;&amp;rcy;&amp;acy;&amp;ncy;&amp;scy;&amp;pcy;&amp;ocy;&amp;rcy;&amp;tcy;&amp;ncy;&amp;ycy;&amp;jcy; &amp;vcy;&amp;iecy;&amp;rcy;&amp;tcy;&amp;ocy;&amp;lcy;&amp;iecy;&amp;tcy; &amp;Mcy;&amp;icy;-6 - pensioner-72- &amp;yacy;.&amp;r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1052513"/>
            <a:ext cx="8434387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979613" y="549275"/>
            <a:ext cx="747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Ми- 6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ModelAngar-&amp;Mcy;&amp;acy;&amp;gcy;&amp;acy;&amp;zcy;&amp;icy;&amp;ncy; &amp;mcy;&amp;acy;&amp;scy;&amp;shcy;&amp;tcy;&amp;acy;&amp;bcy;&amp;ncy;&amp;ycy;&amp;khcy; &amp;mcy;&amp;ocy;&amp;dcy;&amp;iecy;&amp;lcy;&amp;ie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84313"/>
            <a:ext cx="7620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1331913" y="692150"/>
            <a:ext cx="866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МИ – 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6" descr="&amp;Kcy;&amp;acy;&amp;rcy;&amp;tcy;&amp;icy;&amp;ncy;&amp;kcy;&amp;acy; &amp;chcy;&amp;iecy;&amp;rcy;&amp;ncy;&amp;acy;&amp;yacy; &amp;acy;&amp;kcy;&amp;ucy;&amp;lcy;&amp;acy;, &amp;vcy;&amp;iecy;&amp;rcy;&amp;tcy;&amp;ocy;&amp;lcy;&amp;iecy;&amp;tcy;, &amp;kcy;&amp;acy;-50, &amp;acy;&amp;rcy;&amp;tcy;, &amp;scy;&amp;ocy;&amp;vcy;&amp;iecy;&amp;tcy;&amp;scy;&amp;kcy;&amp;icy;&amp;jcy; 2560x1440, &amp;fcy;&amp;ocy;&amp;tcy;&amp;ocy; 1004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765175"/>
            <a:ext cx="78708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1331913" y="333375"/>
            <a:ext cx="28082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Чёрная акула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&amp;Ocy;&amp;bcy;&amp;ocy;&amp;icy;: Ka-52 (Alligator), &amp;Kcy;&amp;Bcy; &amp;Kcy;&amp;acy;&amp;mcy;&amp;ocy;&amp;vcy;, &amp;Vcy;&amp;iecy;&amp;rcy;&amp;tcy;&amp;ocy;&amp;lcy;&amp;iocy;&amp;tcy;&amp;ycy; &amp;Scy;&amp;kcy;&amp;lcy;&amp;acy;&amp;dcy; &amp;Ocy;&amp;bcy;&amp;ocy;&amp;iecy;&amp;vcy; Hot Wallpap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74688"/>
            <a:ext cx="80645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flipH="1">
            <a:off x="6804025" y="6308725"/>
            <a:ext cx="17287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Аллигатор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amur.omich.com/wp-content/uploads/2012/02/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33375"/>
            <a:ext cx="4249737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i57.fastpic.ru/big/2013/1029/e2/e52c3764a30157eb27c3cd01c6114a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9150" y="3573463"/>
            <a:ext cx="440690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://no-way.ru/uploads/posts/1209839450_068_tan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25838"/>
            <a:ext cx="46101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80063" y="1052513"/>
            <a:ext cx="3024187" cy="914400"/>
          </a:xfrm>
          <a:prstGeom prst="rect">
            <a:avLst/>
          </a:prstGeom>
          <a:solidFill>
            <a:srgbClr val="B3F2B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</a:rPr>
              <a:t>Военная техника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4" descr="russianplanes.net &amp;ncy;&amp;acy;&amp;shcy;&amp;acy; &amp;acy;&amp;vcy;&amp;icy;&amp;acy;&amp;ts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6096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&amp;Gcy;&amp;acy;&amp;lcy;&amp;iecy;&amp;rcy;&amp;iecy;&amp;icy;: Lenta.ru: &amp;Ecy;&amp;kcy;&amp;ocy;&amp;ncy;&amp;ocy;&amp;mcy;&amp;icy;&amp;kcy;&amp;acy;: &amp;Ncy;&amp;iecy;&amp;bcy;&amp;iecy;&amp;scy;&amp;ncy;&amp;ycy;&amp;jcy; &amp;bcy;&amp;icy;&amp;zcy;&amp;ncy;&amp;iecy;&amp;s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2175" y="3429000"/>
            <a:ext cx="44418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&amp;Fcy;&amp;ocy;&amp;rcy;&amp;ucy;&amp;mcy;::&amp;Gcy;&amp;rcy;&amp;ucy;&amp;zcy;&amp;icy;&amp;yacy; * &amp;Ncy;&amp;ocy;&amp;vcy;&amp;ocy;&amp;scy;&amp;tcy;&amp;icy; &amp;scy; &amp;Ucy;&amp;kcy;&amp;rcy;&amp;acy;&amp;icy;&amp;ncy;&amp;ycy; - 2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004888"/>
            <a:ext cx="8280400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2051050" y="404813"/>
            <a:ext cx="13033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Руслан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6" descr="http://sdelanounas.ru/i/c/2/c2RlbGFub3VuYXMucnUvdXBsb2Fkcy82LzEvNjE2MTMzODMyNTAzMC5qcGV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689350"/>
            <a:ext cx="4822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&amp;Acy;&amp;Ncy;-124-100 &quot;&amp;Rcy;&amp;ucy;&amp;scy;&amp;lcy;&amp;acy;&amp;ncy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63817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WHISPERING COSMOS - &amp;Mcy;&amp;Acy;&amp;YAcy;&amp;Tcy;&amp;Ncy;&amp;Icy;&amp;Kcy; &quot;&amp;Rcy;&amp;Ucy;&amp;Scy;&amp;Lcy;&amp;Acy;&amp;Ncy;&amp;Acy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836613"/>
            <a:ext cx="8497888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&amp;Ocy;&amp;kcy;&amp;acy;&amp;zcy;&amp;ycy;&amp;vcy;&amp;acy;&amp;iecy;&amp;tcy;&amp;scy;&amp;yacy; &amp;vcy; &amp;Rcy;&amp;ocy;&amp;scy;&amp;scy;&amp;icy;&amp;icy; &amp;iecy;&amp;scy;&amp;tcy;&amp;softcy; &amp;kcy;&amp;ocy;&amp;scy;&amp;mcy;&amp;ocy;&amp;dcy;&amp;rcy;&amp;ocy;&amp;mcy; &quot;&amp;YAcy;&amp;scy;&amp;ncy;&amp;ycy;&amp;jcy;&quot; / &amp;Pcy;&amp;rcy;&amp;ocy;&amp;scy;&amp;tcy;&amp;ocy; &amp;tcy;&amp;rcy;&amp;iecy;&amp;pcy; / Sql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549275"/>
            <a:ext cx="888047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1024x768 &amp;mcy;&amp;rcy;&amp;icy;&amp;yacy;, &amp;rcy;&amp;iecy;&amp;acy;&amp;kcy;&amp;tcy;&amp;icy;&amp;vcy;&amp;ncy;&amp;ycy;&amp;jcy; &amp;scy;&amp;acy;&amp;mcy;&amp;ocy;&amp;lcy;&amp;iecy;&amp;tcy;, &amp;acy;&amp;ncy;&amp;tcy;&amp;ocy;&amp;ncy;&amp;ocy;&amp;vcy;, cossack, antonov, &amp;acy;&amp;ncy; 225 &amp;ocy;&amp;bcy;&amp;ocy;&amp;icy; &amp;ncy;&amp;acy; &amp;rcy;&amp;acy;&amp;bcy;&amp;ocy;&amp;chcy;&amp;icy;&amp;jcy; &amp;scy;&amp;tcy;&amp;ocy;&amp;lcy; 7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49275"/>
            <a:ext cx="806608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555875" y="5661025"/>
            <a:ext cx="1165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АНТОНОВ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&amp;Acy;&amp;ncy;&amp;tcy;&amp;iecy;&amp;jcy; &amp;vcy; &amp;rcy;&amp;acy;&amp;bcy;&amp;ocy;&amp;tcy;&amp;iecy; &quot; &amp;Ocy;&amp;Kcy;&amp;Ocy; &amp;Pcy;&amp;Lcy;&amp;Acy;&amp;Ncy;&amp;IEcy;&amp;Tcy;&amp;Ycy; &amp;icy;&amp;ncy;&amp;fcy;&amp;ocy;&amp;rcy;&amp;mcy;&amp;acy;&amp;tscy;&amp;icy;&amp;ocy;&amp;ncy;&amp;ncy;&amp;ocy;-&amp;acy;&amp;ncy;&amp;acy;&amp;lcy;&amp;icy;&amp;tcy;&amp;icy;&amp;chcy;&amp;iecy;&amp;scy;&amp;kcy;&amp;icy;&amp;jcy; &amp;pcy;&amp;ocy;&amp;rcy;&amp;tcy;&amp;acy;&amp;l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5733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1692275" y="692150"/>
            <a:ext cx="84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АНТЭЙ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&amp;Vcy;&amp;ocy;&amp;iecy;&amp;ncy;&amp;ncy;&amp;ycy;&amp;jcy; &amp;scy;&amp;acy;&amp;mcy;&amp;ocy;&amp;lcy;&amp;iecy;&amp;tcy; &amp;rcy;&amp;acy;&amp;zcy;&amp;bcy;&amp;icy;&amp;lcy;&amp;scy;&amp;yacy; &amp;pcy;&amp;ocy;&amp;dcy; &amp;Tcy;&amp;ucy;&amp;lcy;&amp;ocy;&amp;jcy; / &amp;Kcy;&amp;acy;&amp;zcy;&amp;acy;&amp;khcy;&amp;scy;&amp;tcy;&amp;acy;&amp;ncy;&amp;scy;&amp;kcy;&amp;icy;&amp;jcy; &amp;acy;&amp;gcy;&amp;rcy;&amp;iecy;&amp;gcy;&amp;acy;&amp;tcy;&amp;ocy;&amp;rcy; &amp;ncy;&amp;ocy;&amp;vcy;&amp;ocy;&amp;scy;&amp;tcy;&amp;ie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96975"/>
            <a:ext cx="79914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3"/>
          <p:cNvSpPr>
            <a:spLocks noChangeArrowheads="1"/>
          </p:cNvSpPr>
          <p:nvPr/>
        </p:nvSpPr>
        <p:spPr bwMode="auto">
          <a:xfrm>
            <a:off x="1908175" y="476250"/>
            <a:ext cx="308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АНТЭЙ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mygazeta.com/i/2009/12/Minsk-parad1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15888"/>
            <a:ext cx="474186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http://cs7011.vk.me/c540106/v540106885/143bb/uHMkAK_ysQ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5888"/>
            <a:ext cx="39957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http://content.foto.mail.ru/mail/moin/parad/s-20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644900"/>
            <a:ext cx="4429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 descr="http://shikbarcelona.files.wordpress.com/2012/09/festa-del-cel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3644900"/>
            <a:ext cx="43545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179388" y="260350"/>
            <a:ext cx="25209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История праздника 23 февраля начинается с 1923 года, когда был издан приказ, согласно которому за 23 февраля утвердился статус праздничного дня, и закрепилось название «День Советской Армии и Военно-Морского Флота». </a:t>
            </a:r>
          </a:p>
        </p:txBody>
      </p:sp>
      <p:pic>
        <p:nvPicPr>
          <p:cNvPr id="41987" name="Picture 4" descr="&amp;Icy;&amp;scy;&amp;tcy;&amp;ocy;&amp;rcy;&amp;icy;&amp;yacy; 23 &amp;fcy;&amp;iecy;&amp;vcy;&amp;rcy;&amp;acy;&amp;l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60350"/>
            <a:ext cx="3200400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411413" y="476250"/>
            <a:ext cx="4968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Армейская техника</a:t>
            </a:r>
          </a:p>
          <a:p>
            <a:r>
              <a:rPr lang="ru-RU">
                <a:latin typeface="Calibri" pitchFamily="34" charset="0"/>
              </a:rPr>
              <a:t>ЗИЛ 130 УМП350.</a:t>
            </a:r>
          </a:p>
        </p:txBody>
      </p:sp>
      <p:pic>
        <p:nvPicPr>
          <p:cNvPr id="15363" name="Picture 4" descr="&amp;Pcy;&amp;rcy;&amp;ocy;&amp;dcy;&amp;acy;&amp;zhcy;&amp;acy; &amp;scy;&amp;pcy;&amp;iecy;&amp;tscy;. &amp;mcy;&amp;acy;&amp;shcy;&amp;icy;&amp;ncy;&amp;acy; &amp;Ucy;&amp;Mcy;&amp;Pcy;-350-131 1987 &amp;gcy; (&amp;Scy;&amp;acy;&amp;ncy;&amp;kcy;&amp;tcy;-&amp;Pcy;&amp;iecy;&amp;tcy;&amp;iecy;&amp;rcy;&amp;bcy;&amp;ucy;&amp;rcy;&amp;gcy;) - 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00213"/>
            <a:ext cx="84089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content.izvestia.ru/media/3/news/2012/02/516036/GZ66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12875"/>
            <a:ext cx="819943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258888" y="908050"/>
            <a:ext cx="1303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Газ 66 М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allphoto.in.ua/photo/16/es2162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620713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692275" y="188913"/>
            <a:ext cx="86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Урал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aviaros.narod.ru/foto/aerodrom/apa-5dm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035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750" y="5445125"/>
            <a:ext cx="7632700" cy="5048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aviaa.ru/tza-75-5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83661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331913" y="333375"/>
            <a:ext cx="2232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МАЗ  3334 ТЗ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cs10366.vk.me/u22092963/127108648/x_b71d8f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2133600"/>
            <a:ext cx="89376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403350" y="908050"/>
            <a:ext cx="2705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УРАЛ 4320  АПА 5Д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aviaros.narod.ru/foto/aerodrom/aa-40-43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9215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8313" y="6165850"/>
            <a:ext cx="7632700" cy="287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1331913" y="115888"/>
            <a:ext cx="361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УРАЛ 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72</Words>
  <Application>Microsoft Office PowerPoint</Application>
  <PresentationFormat>Экран (4:3)</PresentationFormat>
  <Paragraphs>23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Педкабинет</cp:lastModifiedBy>
  <cp:revision>44</cp:revision>
  <dcterms:created xsi:type="dcterms:W3CDTF">2015-02-16T14:02:32Z</dcterms:created>
  <dcterms:modified xsi:type="dcterms:W3CDTF">2015-02-18T08:12:44Z</dcterms:modified>
</cp:coreProperties>
</file>