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4F28-013A-48BF-A18D-E5F91143EA1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BB51-9409-43A7-BB7B-2AA0CB46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5859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1346" y="5090447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 С.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Благодаренко Г. В.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4704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26713" cy="462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0198" cy="604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02565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2987824" y="2708920"/>
            <a:ext cx="64807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88024" y="836712"/>
            <a:ext cx="504056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59632" y="1124744"/>
            <a:ext cx="64807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444208" cy="58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3491880" y="2636912"/>
            <a:ext cx="864096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644008" y="2348880"/>
            <a:ext cx="93610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96136" y="1916832"/>
            <a:ext cx="936104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68586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559684" cy="602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843361" cy="587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552067" cy="58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013685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4687" cy="449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74876" cy="459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 болельщицы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Рабочий стол\Работа\фото  23 февраля\IMG_20150220_1034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6864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7532340" cy="470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1" y="78579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мальчики – будущие солдаты!!!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96898" cy="455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5168616" cy="511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72199" y="1714488"/>
            <a:ext cx="228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нам в гости приходил настоящий солдат!!!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12768" cy="612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30965" cy="554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31176" cy="554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78871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84635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3025816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476672"/>
            <a:ext cx="255642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20604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205801" cy="580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268467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2575665" cy="56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14355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884635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28723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23_fevra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72646"/>
            <a:ext cx="7704856" cy="576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1671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738512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65095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67544" y="2132856"/>
            <a:ext cx="648072" cy="9361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50113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1409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9953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67217" cy="559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</Words>
  <Application>Microsoft Office PowerPoint</Application>
  <PresentationFormat>Экран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 болельщицы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11</cp:revision>
  <dcterms:created xsi:type="dcterms:W3CDTF">2015-03-23T16:27:20Z</dcterms:created>
  <dcterms:modified xsi:type="dcterms:W3CDTF">2015-04-25T07:43:57Z</dcterms:modified>
</cp:coreProperties>
</file>