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66" r:id="rId5"/>
    <p:sldId id="267" r:id="rId6"/>
    <p:sldId id="271" r:id="rId7"/>
    <p:sldId id="272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4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5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33265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детский сад № 28 «Огонек»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988840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i="1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Бердский</a:t>
            </a:r>
            <a:r>
              <a:rPr lang="ru-RU" sz="28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историко- </a:t>
            </a:r>
            <a:r>
              <a:rPr lang="ru-RU" sz="28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 </a:t>
            </a:r>
            <a:r>
              <a:rPr lang="ru-RU" sz="28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музей»</a:t>
            </a:r>
            <a:endParaRPr lang="ru-RU" sz="28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b="1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гостях у группы «Незабудки</a:t>
            </a:r>
            <a:r>
              <a:rPr lang="ru-RU" sz="2800" b="1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479715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Сапожникова М. Ш.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4160" y="63093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2022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 rot="5400000">
            <a:off x="156006" y="2061276"/>
            <a:ext cx="4052465" cy="36195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4427984" y="1844824"/>
            <a:ext cx="4334280" cy="3005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332656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к детям приходила бабушка Агафья со своей внучкой. Все вместе они отправились на ярмарку. </a:t>
            </a:r>
            <a:r>
              <a:rPr lang="ru-RU" sz="2000" i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познакомились с традиционными  предметами русского быта и узнали об их  предназначении. </a:t>
            </a:r>
            <a:endParaRPr lang="ru-RU" sz="2000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57657" y="1976839"/>
            <a:ext cx="4512502" cy="33843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37514" y="1979701"/>
            <a:ext cx="4535400" cy="3401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7560" y="47667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Рубель- деревянный предмет с зубцами с одной стороны, который использовался для глажки одежды.</a:t>
            </a:r>
            <a:endParaRPr lang="ru-RU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4827" y="1775492"/>
            <a:ext cx="4629924" cy="34724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53299" y="1775493"/>
            <a:ext cx="4629923" cy="34724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9279" y="332656"/>
            <a:ext cx="7720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Чугунок – посуда, в которой готовили пищу - щи да кашу.</a:t>
            </a:r>
            <a:endParaRPr lang="ru-RU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4102" y="1855970"/>
            <a:ext cx="4697684" cy="352326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271966" y="1856826"/>
            <a:ext cx="4704524" cy="35283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15616" y="404664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Утюг угольный –предмет русского быта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8092" y="1826524"/>
            <a:ext cx="4572000" cy="3429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432548" y="1826524"/>
            <a:ext cx="4572000" cy="3429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5576" y="47667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Самовар - один из важных атрибутов каждого дома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44525" y="1775206"/>
            <a:ext cx="4896545" cy="36724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126554" y="1729671"/>
            <a:ext cx="4839411" cy="36295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3" y="356583"/>
            <a:ext cx="8064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Поиграли в интересные ярмарочные игры.</a:t>
            </a:r>
            <a:endParaRPr lang="ru-RU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596336" cy="56972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72" y="476672"/>
            <a:ext cx="6812656" cy="51094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WPS Presentation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51</cp:revision>
  <dcterms:created xsi:type="dcterms:W3CDTF">2022-12-11T04:58:09Z</dcterms:created>
  <dcterms:modified xsi:type="dcterms:W3CDTF">2022-12-11T04:58:09Z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