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6" r:id="rId5"/>
    <p:sldId id="258" r:id="rId6"/>
    <p:sldId id="259" r:id="rId7"/>
    <p:sldId id="260" r:id="rId8"/>
    <p:sldId id="261" r:id="rId9"/>
    <p:sldId id="267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363235"/>
            <a:ext cx="9144000" cy="72212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89784" y="404664"/>
            <a:ext cx="4266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ЦРР №28 «Огонек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endParaRPr lang="ru-RU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730351" y="1459756"/>
            <a:ext cx="7336239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Бердский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историко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художественный музей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гостях у группы «Незабудки» с программой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 чего Бердск начинался или сказ о том, как казаки Острог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тавили».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3744685" y="6309774"/>
            <a:ext cx="1575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9144000" cy="6849128"/>
          </a:xfrm>
        </p:spPr>
      </p:pic>
      <p:sp>
        <p:nvSpPr>
          <p:cNvPr id="3" name="TextBox 2"/>
          <p:cNvSpPr txBox="true"/>
          <p:nvPr/>
        </p:nvSpPr>
        <p:spPr>
          <a:xfrm>
            <a:off x="1979712" y="356202"/>
            <a:ext cx="4420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Острог построили! Нужно закрепить флаг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 rotWithShape="true">
          <a:blip r:embed="rId2"/>
          <a:srcRect b="-10"/>
          <a:stretch>
            <a:fillRect/>
          </a:stretch>
        </p:blipFill>
        <p:spPr>
          <a:xfrm rot="5400000">
            <a:off x="1409237" y="482515"/>
            <a:ext cx="3219800" cy="46711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>
          <a:xfrm rot="5400000">
            <a:off x="6140176" y="1542496"/>
            <a:ext cx="2295144" cy="25511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true"/>
          <p:nvPr/>
        </p:nvSpPr>
        <p:spPr>
          <a:xfrm>
            <a:off x="2172824" y="2116649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08520" y="0"/>
            <a:ext cx="9252520" cy="7279080"/>
          </a:xfrm>
        </p:spPr>
      </p:pic>
      <p:sp>
        <p:nvSpPr>
          <p:cNvPr id="6" name="TextBox 5"/>
          <p:cNvSpPr txBox="true"/>
          <p:nvPr/>
        </p:nvSpPr>
        <p:spPr>
          <a:xfrm>
            <a:off x="247128" y="404664"/>
            <a:ext cx="848597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 – это специальный знак, который отличает один город от другого.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каждого города свой знак –свой герб. Его рисуют художники, которые  различным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цветом зашифровывают в гербе историю города.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true"/>
          <p:nvPr/>
        </p:nvSpPr>
        <p:spPr>
          <a:xfrm>
            <a:off x="247128" y="1556792"/>
            <a:ext cx="8940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герба окрашена в зеленый цвет,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 наши сибирские леса.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голубые полоски –это две реки-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Обь.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true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2771800" y="2492896"/>
            <a:ext cx="2958304" cy="37368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08520" y="-243408"/>
            <a:ext cx="9294964" cy="7165781"/>
          </a:xfrm>
        </p:spPr>
      </p:pic>
      <p:sp>
        <p:nvSpPr>
          <p:cNvPr id="3" name="TextBox 2"/>
          <p:cNvSpPr txBox="true"/>
          <p:nvPr/>
        </p:nvSpPr>
        <p:spPr>
          <a:xfrm>
            <a:off x="179512" y="188640"/>
            <a:ext cx="881709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На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гербе можно увидеть черный домик, это  наш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Бердский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Острог, с него и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история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нашего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города…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Закрываем глаза и погружаемся в далекое прошлое . Представляем, что там, где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ейчас стоят магазины, детский сад, там был дремучий лес- тайга, в которой росли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грибы и ягоды. Обского водохранилища тоже не было. В этих местах жило очень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 людей,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они занимались охотой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,это были кочевники.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Россия в то время была не такой большой , как сейчас, поэтому она должна была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расширить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границы.Для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этого в Сибирь отправляли отряды  казаков – воинов, которые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умели делать все : на лошадях скакать, лодками и кораблями управлять, и охотиться, и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ыбу ловить и дома строить. Отправились эти казаки в дремучие леса Сибири. Плыли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на лодке и выбрали красивое место. Подплыли они к реке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Бердь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увидели высокий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берег. С двух сторон берега омывались реками, а третья сторона была защищена лесом.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Расположение оказалось удобным и красивым, а также безопасным, поэтому казаки ре-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этом берегу построить крепость.  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2272" y="-364491"/>
            <a:ext cx="9146272" cy="7195493"/>
          </a:xfrm>
        </p:spPr>
      </p:pic>
      <p:sp>
        <p:nvSpPr>
          <p:cNvPr id="3" name="TextBox 2"/>
          <p:cNvSpPr txBox="true"/>
          <p:nvPr/>
        </p:nvSpPr>
        <p:spPr>
          <a:xfrm>
            <a:off x="459507" y="188640"/>
            <a:ext cx="7103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из чего же можно было построить крепость? Конечно, из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дерева!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называлась такая деревянная  крепость – 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острог.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16505" y="2267871"/>
            <a:ext cx="4536504" cy="3402379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459507" y="909050"/>
            <a:ext cx="8414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Стены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нужно было построить высокие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 звери дикие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ни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разбойники не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огли 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напасть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Называлась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такая стена – 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частокол.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96344" y="2285779"/>
            <a:ext cx="4509502" cy="338212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-180528" y="0"/>
            <a:ext cx="9369406" cy="7310338"/>
          </a:xfrm>
        </p:spPr>
      </p:pic>
      <p:sp>
        <p:nvSpPr>
          <p:cNvPr id="3" name="TextBox 2"/>
          <p:cNvSpPr txBox="true"/>
          <p:nvPr/>
        </p:nvSpPr>
        <p:spPr>
          <a:xfrm>
            <a:off x="899592" y="404664"/>
            <a:ext cx="6739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Посмотрели интересный мультфильм , который создали ребята из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мультипликационной студии «Дом» города Бердска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 rotWithShape="true">
          <a:blip r:embed="rId2"/>
          <a:srcRect/>
          <a:stretch>
            <a:fillRect/>
          </a:stretch>
        </p:blipFill>
        <p:spPr>
          <a:xfrm rot="5400000">
            <a:off x="596001" y="1356327"/>
            <a:ext cx="3262096" cy="380704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>
          <a:xfrm rot="5400000">
            <a:off x="5081358" y="2175309"/>
            <a:ext cx="3312440" cy="38035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flipV="true">
            <a:off x="7092280" y="6858000"/>
            <a:ext cx="2051720" cy="15387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313237"/>
            <a:ext cx="9144000" cy="7171237"/>
          </a:xfrm>
        </p:spPr>
      </p:pic>
      <p:sp>
        <p:nvSpPr>
          <p:cNvPr id="3" name="TextBox 2"/>
          <p:cNvSpPr txBox="true"/>
          <p:nvPr/>
        </p:nvSpPr>
        <p:spPr>
          <a:xfrm>
            <a:off x="308794" y="260648"/>
            <a:ext cx="87918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это происходило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давно, больше трехсот лет назад…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же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навыками должны были обладать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казаки?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было уметь рубить деревья, готовить срубы, строить здания.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Сруб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–это рубленное деревянное строение, которое делают из бревен. Укладывать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бревна после этого нужно не обычным способом, а вырубая в нем пазы. Строили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острог без гвоздей, лишь изредка используя деревянные костыли, которые называются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60177" y="3284984"/>
            <a:ext cx="3456384" cy="259228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49198" y="3294703"/>
            <a:ext cx="3534137" cy="2650603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308794" y="2295670"/>
            <a:ext cx="4744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 построить острог самостоятельно!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328094"/>
            <a:ext cx="9144000" cy="7193706"/>
          </a:xfrm>
        </p:spPr>
      </p:pic>
      <p:pic>
        <p:nvPicPr>
          <p:cNvPr id="5" name="Рисунок 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3514" y="1817390"/>
            <a:ext cx="4416491" cy="331236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379979" y="1817390"/>
            <a:ext cx="4416490" cy="3312368"/>
          </a:xfrm>
          <a:prstGeom prst="rect">
            <a:avLst/>
          </a:prstGeom>
        </p:spPr>
      </p:pic>
      <p:sp>
        <p:nvSpPr>
          <p:cNvPr id="7" name="TextBox 6"/>
          <p:cNvSpPr txBox="true"/>
          <p:nvPr/>
        </p:nvSpPr>
        <p:spPr>
          <a:xfrm>
            <a:off x="467544" y="332656"/>
            <a:ext cx="58675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оказалось очень увлекательным занятием!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2272" y="-321304"/>
            <a:ext cx="9144000" cy="7193706"/>
          </a:xfrm>
        </p:spPr>
      </p:pic>
      <p:pic>
        <p:nvPicPr>
          <p:cNvPr id="1026" name="Picture 2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1484784"/>
            <a:ext cx="3384376" cy="4188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true" noChangeArrowheads="true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616" y="1052736"/>
            <a:ext cx="3312368" cy="433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true"/>
          <p:nvPr/>
        </p:nvSpPr>
        <p:spPr>
          <a:xfrm>
            <a:off x="1736160" y="310482"/>
            <a:ext cx="4960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Ребята постарались и вот, что у них получилось.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true" noChangeAspect="true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423881"/>
            <a:ext cx="9144000" cy="7193706"/>
          </a:xfrm>
        </p:spPr>
      </p:pic>
      <p:pic>
        <p:nvPicPr>
          <p:cNvPr id="9" name="Рисунок 8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516054" y="583703"/>
            <a:ext cx="3145815" cy="231384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true"/>
          </p:cNvPicPr>
          <p:nvPr/>
        </p:nvPicPr>
        <p:blipFill rotWithShape="true">
          <a:blip r:embed="rId3"/>
          <a:srcRect/>
          <a:stretch>
            <a:fillRect/>
          </a:stretch>
        </p:blipFill>
        <p:spPr>
          <a:xfrm rot="5400000">
            <a:off x="3190144" y="4121640"/>
            <a:ext cx="2906903" cy="172736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1225905" y="455927"/>
            <a:ext cx="3122927" cy="2592287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5767843" y="3798080"/>
            <a:ext cx="2956087" cy="231384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 rot="5400000">
            <a:off x="681248" y="3902256"/>
            <a:ext cx="2898879" cy="217415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Click="false" advTm="3000">
        <p14:doors dir="vert"/>
      </p:transition>
    </mc:Choice>
    <mc:Fallback>
      <p:transition spd="slow" advClick="false" advTm="3000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2471</Words>
  <Application>WPS Presentation</Application>
  <PresentationFormat>Экран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Arial</vt:lpstr>
      <vt:lpstr>SimSun</vt:lpstr>
      <vt:lpstr>Wingdings</vt:lpstr>
      <vt:lpstr>Times New Roman</vt:lpstr>
      <vt:lpstr>Calibri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55</cp:revision>
  <dcterms:created xsi:type="dcterms:W3CDTF">2021-05-09T13:52:04Z</dcterms:created>
  <dcterms:modified xsi:type="dcterms:W3CDTF">2021-05-09T13:52:04Z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