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2" r:id="rId6"/>
    <p:sldId id="259" r:id="rId7"/>
    <p:sldId id="261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pn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pn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.png"/><Relationship Id="rId7" Type="http://schemas.openxmlformats.org/officeDocument/2006/relationships/image" Target="../media/image15.pn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colnywko.ru/image/data/new_year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31640" y="2276872"/>
            <a:ext cx="59046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Развлечение в гр. № 3 «Незабудки»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«День рождения Деда Мороза».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548680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«ЦРР №28 «Огонек»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г.Бердска Новосибирской области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5085184"/>
            <a:ext cx="5076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Внукова Е.В., Сапожникова М.Ш.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2019 год.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8" descr="http://galerey-room.ru/images/092517_14194023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0072" y="4941168"/>
            <a:ext cx="749577" cy="864096"/>
          </a:xfrm>
          <a:prstGeom prst="rect">
            <a:avLst/>
          </a:prstGeom>
          <a:noFill/>
        </p:spPr>
      </p:pic>
      <p:pic>
        <p:nvPicPr>
          <p:cNvPr id="9" name="Picture 8" descr="http://galerey-room.ru/images/092517_14194023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4221088"/>
            <a:ext cx="749577" cy="864096"/>
          </a:xfrm>
          <a:prstGeom prst="rect">
            <a:avLst/>
          </a:prstGeom>
          <a:noFill/>
        </p:spPr>
      </p:pic>
      <p:pic>
        <p:nvPicPr>
          <p:cNvPr id="10" name="Picture 8" descr="http://galerey-room.ru/images/092517_14194023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672" y="1052736"/>
            <a:ext cx="749577" cy="864096"/>
          </a:xfrm>
          <a:prstGeom prst="rect">
            <a:avLst/>
          </a:prstGeom>
          <a:noFill/>
        </p:spPr>
      </p:pic>
      <p:pic>
        <p:nvPicPr>
          <p:cNvPr id="11" name="Picture 8" descr="http://galerey-room.ru/images/092517_14194023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8184" y="1052736"/>
            <a:ext cx="749577" cy="864096"/>
          </a:xfrm>
          <a:prstGeom prst="rect">
            <a:avLst/>
          </a:prstGeom>
          <a:noFill/>
        </p:spPr>
      </p:pic>
      <p:pic>
        <p:nvPicPr>
          <p:cNvPr id="12" name="Picture 8" descr="http://galerey-room.ru/images/092517_14194023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808" y="4149080"/>
            <a:ext cx="749577" cy="864096"/>
          </a:xfrm>
          <a:prstGeom prst="rect">
            <a:avLst/>
          </a:prstGeom>
          <a:noFill/>
        </p:spPr>
      </p:pic>
      <p:pic>
        <p:nvPicPr>
          <p:cNvPr id="13" name="Picture 8" descr="http://galerey-room.ru/images/092517_14194023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3968" y="3933056"/>
            <a:ext cx="749577" cy="864096"/>
          </a:xfrm>
          <a:prstGeom prst="rect">
            <a:avLst/>
          </a:prstGeom>
          <a:noFill/>
        </p:spPr>
      </p:pic>
      <p:pic>
        <p:nvPicPr>
          <p:cNvPr id="14" name="Picture 8" descr="http://galerey-room.ru/images/092517_14194023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152" y="3212976"/>
            <a:ext cx="749577" cy="864096"/>
          </a:xfrm>
          <a:prstGeom prst="rect">
            <a:avLst/>
          </a:prstGeom>
          <a:noFill/>
        </p:spPr>
      </p:pic>
      <p:pic>
        <p:nvPicPr>
          <p:cNvPr id="15" name="Picture 8" descr="http://galerey-room.ru/images/092517_14194023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7704" y="3284984"/>
            <a:ext cx="749577" cy="864096"/>
          </a:xfrm>
          <a:prstGeom prst="rect">
            <a:avLst/>
          </a:prstGeom>
          <a:noFill/>
        </p:spPr>
      </p:pic>
      <p:pic>
        <p:nvPicPr>
          <p:cNvPr id="16" name="Picture 8" descr="http://galerey-room.ru/images/092517_14194023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4048" y="1340768"/>
            <a:ext cx="749577" cy="864096"/>
          </a:xfrm>
          <a:prstGeom prst="rect">
            <a:avLst/>
          </a:prstGeom>
          <a:noFill/>
        </p:spPr>
      </p:pic>
      <p:pic>
        <p:nvPicPr>
          <p:cNvPr id="17" name="Picture 8" descr="http://galerey-room.ru/images/092517_14194023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1840" y="1412776"/>
            <a:ext cx="749577" cy="864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avatars.mds.yandex.net/get-pdb/1779909/42cc78ef-5745-41b0-88ec-5f86fd37df2d/s1200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14342" name="Picture 6" descr="http://www.playcast.ru/uploads/2016/12/03/2074385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152" y="2708920"/>
            <a:ext cx="1547664" cy="1547664"/>
          </a:xfrm>
          <a:prstGeom prst="rect">
            <a:avLst/>
          </a:prstGeom>
          <a:noFill/>
        </p:spPr>
      </p:pic>
      <p:pic>
        <p:nvPicPr>
          <p:cNvPr id="14344" name="Picture 8" descr="http://galerey-room.ru/images/092517_141940231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8184" y="5517232"/>
            <a:ext cx="749577" cy="864096"/>
          </a:xfrm>
          <a:prstGeom prst="rect">
            <a:avLst/>
          </a:prstGeom>
          <a:noFill/>
        </p:spPr>
      </p:pic>
      <p:pic>
        <p:nvPicPr>
          <p:cNvPr id="11" name="Picture 6" descr="http://www.playcast.ru/uploads/2016/12/03/2074385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6" y="4365104"/>
            <a:ext cx="1440160" cy="1440160"/>
          </a:xfrm>
          <a:prstGeom prst="rect">
            <a:avLst/>
          </a:prstGeom>
          <a:noFill/>
        </p:spPr>
      </p:pic>
      <p:pic>
        <p:nvPicPr>
          <p:cNvPr id="12" name="Picture 8" descr="http://galerey-room.ru/images/092517_141940231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280" y="4581128"/>
            <a:ext cx="749577" cy="864096"/>
          </a:xfrm>
          <a:prstGeom prst="rect">
            <a:avLst/>
          </a:prstGeom>
          <a:noFill/>
        </p:spPr>
      </p:pic>
      <p:pic>
        <p:nvPicPr>
          <p:cNvPr id="13" name="Picture 8" descr="http://galerey-room.ru/images/092517_141940231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8144" y="764704"/>
            <a:ext cx="749577" cy="864096"/>
          </a:xfrm>
          <a:prstGeom prst="rect">
            <a:avLst/>
          </a:prstGeom>
          <a:noFill/>
        </p:spPr>
      </p:pic>
      <p:pic>
        <p:nvPicPr>
          <p:cNvPr id="14" name="Picture 8" descr="http://galerey-room.ru/images/092517_141940231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2780928"/>
            <a:ext cx="749577" cy="86409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620688"/>
            <a:ext cx="691276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"18 ноября – День рождения Деда Мороза"</a:t>
            </a:r>
            <a:endParaRPr lang="ru-RU" sz="24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историей праздника;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доставить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радость от встречи с любимым персонажем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дарить друзьям подарки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поздравления;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доброжелательные отношения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коллективе.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работа:</a:t>
            </a:r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родителями изготовить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подарки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Мороза.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3068960"/>
            <a:ext cx="50760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Деда Мороза - праздник большой</a:t>
            </a:r>
            <a:endParaRPr lang="ru-RU" sz="20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Его поздравлять мы желаем с душой:</a:t>
            </a:r>
            <a:endParaRPr lang="ru-RU" sz="20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 – добрый волшебник, любимец детей,</a:t>
            </a:r>
            <a:endParaRPr lang="ru-RU" sz="20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Тебе пожелаем одно: не болей!</a:t>
            </a:r>
            <a:endParaRPr lang="ru-RU" sz="20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радость всем людям холодной метелью</a:t>
            </a:r>
            <a:endParaRPr lang="ru-RU" sz="20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 даришь улыбки, добро и веселье.</a:t>
            </a:r>
            <a:endParaRPr lang="ru-RU" sz="20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лишь молодеть пожелаем с годами, </a:t>
            </a:r>
            <a:endParaRPr lang="ru-RU" sz="20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твой День рожденья отпраздновать с нами!</a:t>
            </a:r>
            <a:endParaRPr lang="ru-RU" sz="20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avatars.mds.yandex.net/get-pdb/1779909/42cc78ef-5745-41b0-88ec-5f86fd37df2d/s1200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056" y="3789040"/>
            <a:ext cx="1656184" cy="2451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C:\Users\User\Desktop\Дед Мороз\IMG-20191121-WA0006.jp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 bwMode="auto">
          <a:xfrm>
            <a:off x="4788024" y="764704"/>
            <a:ext cx="2308249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playcast.ru/uploads/2016/12/03/2074385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7864" y="4725144"/>
            <a:ext cx="1547664" cy="1547664"/>
          </a:xfrm>
          <a:prstGeom prst="rect">
            <a:avLst/>
          </a:prstGeom>
          <a:noFill/>
        </p:spPr>
      </p:pic>
      <p:pic>
        <p:nvPicPr>
          <p:cNvPr id="10" name="Picture 6" descr="http://www.playcast.ru/uploads/2016/12/03/2074385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560" y="404664"/>
            <a:ext cx="1547664" cy="15476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908720"/>
            <a:ext cx="46977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О-го-го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мои друзья.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вот и я!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седой, румяный дед,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ребята, много лет!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январе и феврале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гуляю по земле.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встану я с постели –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Поднимаются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метели.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тряхну я рукавом –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Всё покроется снежком.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я очень добрый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И с ребятами дружу.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Никого не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заморожу,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Никого не простужу!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8" descr="http://galerey-room.ru/images/092517_141940231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552" y="2132856"/>
            <a:ext cx="749577" cy="864096"/>
          </a:xfrm>
          <a:prstGeom prst="rect">
            <a:avLst/>
          </a:prstGeom>
          <a:noFill/>
        </p:spPr>
      </p:pic>
      <p:pic>
        <p:nvPicPr>
          <p:cNvPr id="12" name="Picture 8" descr="http://galerey-room.ru/images/092517_141940231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63688" y="5373216"/>
            <a:ext cx="749577" cy="864096"/>
          </a:xfrm>
          <a:prstGeom prst="rect">
            <a:avLst/>
          </a:prstGeom>
          <a:noFill/>
        </p:spPr>
      </p:pic>
      <p:pic>
        <p:nvPicPr>
          <p:cNvPr id="13" name="Picture 8" descr="http://galerey-room.ru/images/092517_141940231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7544" y="4149080"/>
            <a:ext cx="749577" cy="864096"/>
          </a:xfrm>
          <a:prstGeom prst="rect">
            <a:avLst/>
          </a:prstGeom>
          <a:noFill/>
        </p:spPr>
      </p:pic>
      <p:pic>
        <p:nvPicPr>
          <p:cNvPr id="14" name="Picture 8" descr="http://galerey-room.ru/images/092517_141940231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264" y="4653136"/>
            <a:ext cx="749577" cy="864096"/>
          </a:xfrm>
          <a:prstGeom prst="rect">
            <a:avLst/>
          </a:prstGeom>
          <a:noFill/>
        </p:spPr>
      </p:pic>
      <p:pic>
        <p:nvPicPr>
          <p:cNvPr id="15" name="Picture 8" descr="http://galerey-room.ru/images/092517_141940231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39952" y="3356992"/>
            <a:ext cx="749577" cy="864096"/>
          </a:xfrm>
          <a:prstGeom prst="rect">
            <a:avLst/>
          </a:prstGeom>
          <a:noFill/>
        </p:spPr>
      </p:pic>
      <p:pic>
        <p:nvPicPr>
          <p:cNvPr id="16" name="Picture 8" descr="http://galerey-room.ru/images/092517_141940231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912" y="476672"/>
            <a:ext cx="749577" cy="864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avatars.mds.yandex.net/get-pdb/1779909/42cc78ef-5745-41b0-88ec-5f86fd37df2d/s1200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4" name="Прямоугольник 3"/>
          <p:cNvSpPr/>
          <p:nvPr/>
        </p:nvSpPr>
        <p:spPr>
          <a:xfrm>
            <a:off x="683568" y="620688"/>
            <a:ext cx="6264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Дед Морозу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день рожденья испекли мы каравай! 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C:\Users\User\Desktop\Дед Мороз\Screenshot_20191120-093126_Gallery.jpg"/>
          <p:cNvPicPr>
            <a:picLocks noChangeAspect="1" noChangeArrowheads="1"/>
          </p:cNvPicPr>
          <p:nvPr/>
        </p:nvPicPr>
        <p:blipFill rotWithShape="1">
          <a:blip r:embed="rId2"/>
          <a:srcRect l="-17"/>
          <a:stretch>
            <a:fillRect/>
          </a:stretch>
        </p:blipFill>
        <p:spPr bwMode="auto">
          <a:xfrm>
            <a:off x="2411760" y="1268760"/>
            <a:ext cx="3592720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44" y="3501008"/>
            <a:ext cx="70567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Громко музыка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звучала, в хоровод всех созывала.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Дед Морозом в пляс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пустились.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 мы веселились!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944" y="3861048"/>
            <a:ext cx="3240360" cy="2430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 descr="http://www.playcast.ru/uploads/2016/12/03/2074385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3568" y="1484784"/>
            <a:ext cx="1547664" cy="1547664"/>
          </a:xfrm>
          <a:prstGeom prst="rect">
            <a:avLst/>
          </a:prstGeom>
          <a:noFill/>
        </p:spPr>
      </p:pic>
      <p:pic>
        <p:nvPicPr>
          <p:cNvPr id="9" name="Picture 6" descr="http://www.playcast.ru/uploads/2016/12/03/2074385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720" y="4869160"/>
            <a:ext cx="1547664" cy="1547664"/>
          </a:xfrm>
          <a:prstGeom prst="rect">
            <a:avLst/>
          </a:prstGeom>
          <a:noFill/>
        </p:spPr>
      </p:pic>
      <p:pic>
        <p:nvPicPr>
          <p:cNvPr id="10" name="Picture 8" descr="http://galerey-room.ru/images/092517_141940231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7544" y="980728"/>
            <a:ext cx="749577" cy="864096"/>
          </a:xfrm>
          <a:prstGeom prst="rect">
            <a:avLst/>
          </a:prstGeom>
          <a:noFill/>
        </p:spPr>
      </p:pic>
      <p:pic>
        <p:nvPicPr>
          <p:cNvPr id="11" name="Picture 8" descr="http://galerey-room.ru/images/092517_141940231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00" y="2636912"/>
            <a:ext cx="749577" cy="864096"/>
          </a:xfrm>
          <a:prstGeom prst="rect">
            <a:avLst/>
          </a:prstGeom>
          <a:noFill/>
        </p:spPr>
      </p:pic>
      <p:pic>
        <p:nvPicPr>
          <p:cNvPr id="12" name="Picture 8" descr="http://galerey-room.ru/images/092517_141940231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8184" y="1124744"/>
            <a:ext cx="749577" cy="864096"/>
          </a:xfrm>
          <a:prstGeom prst="rect">
            <a:avLst/>
          </a:prstGeom>
          <a:noFill/>
        </p:spPr>
      </p:pic>
      <p:pic>
        <p:nvPicPr>
          <p:cNvPr id="13" name="Picture 8" descr="http://galerey-room.ru/images/092517_141940231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5856" y="3861048"/>
            <a:ext cx="749577" cy="864096"/>
          </a:xfrm>
          <a:prstGeom prst="rect">
            <a:avLst/>
          </a:prstGeom>
          <a:noFill/>
        </p:spPr>
      </p:pic>
      <p:pic>
        <p:nvPicPr>
          <p:cNvPr id="14" name="Picture 8" descr="http://galerey-room.ru/images/092517_141940231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3568" y="5229200"/>
            <a:ext cx="749577" cy="864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avatars.mds.yandex.net/get-pdb/1779909/42cc78ef-5745-41b0-88ec-5f86fd37df2d/s1200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3928" y="836712"/>
            <a:ext cx="316835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2708920"/>
            <a:ext cx="1919290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040" y="4221088"/>
            <a:ext cx="2526421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5616" y="5229200"/>
            <a:ext cx="115212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71800" y="3429000"/>
            <a:ext cx="202751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 descr="http://www.playcast.ru/uploads/2016/12/03/20743857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99792" y="2276872"/>
            <a:ext cx="1152128" cy="1152128"/>
          </a:xfrm>
          <a:prstGeom prst="rect">
            <a:avLst/>
          </a:prstGeom>
          <a:noFill/>
        </p:spPr>
      </p:pic>
      <p:pic>
        <p:nvPicPr>
          <p:cNvPr id="12" name="Picture 8" descr="http://galerey-room.ru/images/092517_1419402317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3568" y="476672"/>
            <a:ext cx="749577" cy="864096"/>
          </a:xfrm>
          <a:prstGeom prst="rect">
            <a:avLst/>
          </a:prstGeom>
          <a:noFill/>
        </p:spPr>
      </p:pic>
      <p:pic>
        <p:nvPicPr>
          <p:cNvPr id="13" name="Picture 8" descr="http://galerey-room.ru/images/092517_1419402317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08104" y="3284984"/>
            <a:ext cx="749577" cy="864096"/>
          </a:xfrm>
          <a:prstGeom prst="rect">
            <a:avLst/>
          </a:prstGeom>
          <a:noFill/>
        </p:spPr>
      </p:pic>
      <p:pic>
        <p:nvPicPr>
          <p:cNvPr id="14" name="Picture 8" descr="http://galerey-room.ru/images/092517_1419402317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71800" y="5589240"/>
            <a:ext cx="749577" cy="864096"/>
          </a:xfrm>
          <a:prstGeom prst="rect">
            <a:avLst/>
          </a:prstGeom>
          <a:noFill/>
        </p:spPr>
      </p:pic>
      <p:pic>
        <p:nvPicPr>
          <p:cNvPr id="15" name="Picture 8" descr="http://galerey-room.ru/images/092517_1419402317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7544" y="5517232"/>
            <a:ext cx="749577" cy="8640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1052736"/>
            <a:ext cx="32403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Дед 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Мороз хоть и седой,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совсем как молодой.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игры все решил созвать,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Никому не дал стоять! 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avatars.mds.yandex.net/get-pdb/1779909/42cc78ef-5745-41b0-88ec-5f86fd37df2d/s1200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984" y="476672"/>
            <a:ext cx="2592288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28800"/>
            <a:ext cx="1728192" cy="228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7744" y="2132856"/>
            <a:ext cx="161556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139952" y="3789040"/>
            <a:ext cx="3672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он принес нам угощенье!!! 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6" descr="http://www.playcast.ru/uploads/2016/12/03/2074385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560" y="4869160"/>
            <a:ext cx="1547664" cy="154766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827584" y="4653136"/>
            <a:ext cx="685623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 мы отпраздновали его </a:t>
            </a:r>
            <a:endParaRPr lang="ru-RU" sz="3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ДЕНЬ РОЖДЕНЬЕ !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" name="Picture 8" descr="http://galerey-room.ru/images/092517_141940231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7624" y="4005064"/>
            <a:ext cx="749577" cy="864096"/>
          </a:xfrm>
          <a:prstGeom prst="rect">
            <a:avLst/>
          </a:prstGeom>
          <a:noFill/>
        </p:spPr>
      </p:pic>
      <p:pic>
        <p:nvPicPr>
          <p:cNvPr id="16" name="Picture 8" descr="http://galerey-room.ru/images/092517_141940231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60232" y="5373216"/>
            <a:ext cx="749577" cy="864096"/>
          </a:xfrm>
          <a:prstGeom prst="rect">
            <a:avLst/>
          </a:prstGeom>
          <a:noFill/>
        </p:spPr>
      </p:pic>
      <p:pic>
        <p:nvPicPr>
          <p:cNvPr id="17" name="Picture 8" descr="http://galerey-room.ru/images/092517_141940231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60032" y="3645024"/>
            <a:ext cx="749577" cy="864096"/>
          </a:xfrm>
          <a:prstGeom prst="rect">
            <a:avLst/>
          </a:prstGeom>
          <a:noFill/>
        </p:spPr>
      </p:pic>
      <p:pic>
        <p:nvPicPr>
          <p:cNvPr id="18" name="Picture 8" descr="http://galerey-room.ru/images/092517_141940231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5856" y="1196752"/>
            <a:ext cx="749577" cy="86409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7544" y="980728"/>
            <a:ext cx="4032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Дед Морозу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подарили подарки… 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avatars.mds.yandex.net/get-pdb/1779909/42cc78ef-5745-41b0-88ec-5f86fd37df2d/s1200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4" name="Прямоугольник 3"/>
          <p:cNvSpPr/>
          <p:nvPr/>
        </p:nvSpPr>
        <p:spPr>
          <a:xfrm>
            <a:off x="2627784" y="1916832"/>
            <a:ext cx="352051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</a:t>
            </a:r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</a:t>
            </a:r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6" descr="http://www.playcast.ru/uploads/2016/12/03/2074385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8144" y="4077072"/>
            <a:ext cx="1547664" cy="1547664"/>
          </a:xfrm>
          <a:prstGeom prst="rect">
            <a:avLst/>
          </a:prstGeom>
          <a:noFill/>
        </p:spPr>
      </p:pic>
      <p:pic>
        <p:nvPicPr>
          <p:cNvPr id="6" name="Picture 6" descr="http://www.playcast.ru/uploads/2016/12/03/2074385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2348880"/>
            <a:ext cx="1547664" cy="1547664"/>
          </a:xfrm>
          <a:prstGeom prst="rect">
            <a:avLst/>
          </a:prstGeom>
          <a:noFill/>
        </p:spPr>
      </p:pic>
      <p:pic>
        <p:nvPicPr>
          <p:cNvPr id="7" name="Picture 6" descr="http://www.playcast.ru/uploads/2016/12/03/2074385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2120" y="836712"/>
            <a:ext cx="1547664" cy="1547664"/>
          </a:xfrm>
          <a:prstGeom prst="rect">
            <a:avLst/>
          </a:prstGeom>
          <a:noFill/>
        </p:spPr>
      </p:pic>
      <p:pic>
        <p:nvPicPr>
          <p:cNvPr id="8" name="Picture 6" descr="http://www.playcast.ru/uploads/2016/12/03/2074385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784" y="4653136"/>
            <a:ext cx="1547664" cy="1547664"/>
          </a:xfrm>
          <a:prstGeom prst="rect">
            <a:avLst/>
          </a:prstGeom>
          <a:noFill/>
        </p:spPr>
      </p:pic>
      <p:pic>
        <p:nvPicPr>
          <p:cNvPr id="9" name="Picture 6" descr="http://www.playcast.ru/uploads/2016/12/03/2074385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7704" y="548680"/>
            <a:ext cx="1547664" cy="1547664"/>
          </a:xfrm>
          <a:prstGeom prst="rect">
            <a:avLst/>
          </a:prstGeom>
          <a:noFill/>
        </p:spPr>
      </p:pic>
      <p:pic>
        <p:nvPicPr>
          <p:cNvPr id="10" name="Picture 8" descr="http://galerey-room.ru/images/092517_141940231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664" y="5373216"/>
            <a:ext cx="749577" cy="864096"/>
          </a:xfrm>
          <a:prstGeom prst="rect">
            <a:avLst/>
          </a:prstGeom>
          <a:noFill/>
        </p:spPr>
      </p:pic>
      <p:pic>
        <p:nvPicPr>
          <p:cNvPr id="11" name="Picture 8" descr="http://galerey-room.ru/images/092517_141940231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4221088"/>
            <a:ext cx="749577" cy="864096"/>
          </a:xfrm>
          <a:prstGeom prst="rect">
            <a:avLst/>
          </a:prstGeom>
          <a:noFill/>
        </p:spPr>
      </p:pic>
      <p:pic>
        <p:nvPicPr>
          <p:cNvPr id="12" name="Picture 8" descr="http://galerey-room.ru/images/092517_141940231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4208" y="3356992"/>
            <a:ext cx="749577" cy="864096"/>
          </a:xfrm>
          <a:prstGeom prst="rect">
            <a:avLst/>
          </a:prstGeom>
          <a:noFill/>
        </p:spPr>
      </p:pic>
      <p:pic>
        <p:nvPicPr>
          <p:cNvPr id="13" name="Picture 8" descr="http://galerey-room.ru/images/092517_141940231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7904" y="1196752"/>
            <a:ext cx="749577" cy="864096"/>
          </a:xfrm>
          <a:prstGeom prst="rect">
            <a:avLst/>
          </a:prstGeom>
          <a:noFill/>
        </p:spPr>
      </p:pic>
      <p:pic>
        <p:nvPicPr>
          <p:cNvPr id="14" name="Picture 8" descr="http://galerey-room.ru/images/092517_141940231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056" y="2708920"/>
            <a:ext cx="749577" cy="864096"/>
          </a:xfrm>
          <a:prstGeom prst="rect">
            <a:avLst/>
          </a:prstGeom>
          <a:noFill/>
        </p:spPr>
      </p:pic>
      <p:pic>
        <p:nvPicPr>
          <p:cNvPr id="15" name="Picture 8" descr="http://galerey-room.ru/images/092517_141940231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592" y="980728"/>
            <a:ext cx="749577" cy="864096"/>
          </a:xfrm>
          <a:prstGeom prst="rect">
            <a:avLst/>
          </a:prstGeom>
          <a:noFill/>
        </p:spPr>
      </p:pic>
      <p:pic>
        <p:nvPicPr>
          <p:cNvPr id="16" name="Picture 8" descr="http://galerey-room.ru/images/092517_141940231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5494" y="2708920"/>
            <a:ext cx="749577" cy="864096"/>
          </a:xfrm>
          <a:prstGeom prst="rect">
            <a:avLst/>
          </a:prstGeom>
          <a:noFill/>
        </p:spPr>
      </p:pic>
      <p:pic>
        <p:nvPicPr>
          <p:cNvPr id="17" name="Picture 8" descr="http://galerey-room.ru/images/092517_141940231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016" y="4365104"/>
            <a:ext cx="749577" cy="864096"/>
          </a:xfrm>
          <a:prstGeom prst="rect">
            <a:avLst/>
          </a:prstGeom>
          <a:noFill/>
        </p:spPr>
      </p:pic>
      <p:pic>
        <p:nvPicPr>
          <p:cNvPr id="18" name="Picture 8" descr="http://galerey-room.ru/images/092517_141940231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00" y="2276872"/>
            <a:ext cx="749577" cy="864096"/>
          </a:xfrm>
          <a:prstGeom prst="rect">
            <a:avLst/>
          </a:prstGeom>
          <a:noFill/>
        </p:spPr>
      </p:pic>
      <p:pic>
        <p:nvPicPr>
          <p:cNvPr id="19" name="Picture 8" descr="http://galerey-room.ru/images/092517_141940231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040" y="620688"/>
            <a:ext cx="749577" cy="864096"/>
          </a:xfrm>
          <a:prstGeom prst="rect">
            <a:avLst/>
          </a:prstGeom>
          <a:noFill/>
        </p:spPr>
      </p:pic>
      <p:pic>
        <p:nvPicPr>
          <p:cNvPr id="20" name="Picture 8" descr="http://galerey-room.ru/images/092517_141940231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712" y="2060848"/>
            <a:ext cx="749577" cy="864096"/>
          </a:xfrm>
          <a:prstGeom prst="rect">
            <a:avLst/>
          </a:prstGeom>
          <a:noFill/>
        </p:spPr>
      </p:pic>
      <p:pic>
        <p:nvPicPr>
          <p:cNvPr id="21" name="Picture 8" descr="http://galerey-room.ru/images/092517_141940231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9952" y="5445224"/>
            <a:ext cx="749577" cy="864096"/>
          </a:xfrm>
          <a:prstGeom prst="rect">
            <a:avLst/>
          </a:prstGeom>
          <a:noFill/>
        </p:spPr>
      </p:pic>
      <p:pic>
        <p:nvPicPr>
          <p:cNvPr id="22" name="Picture 8" descr="http://galerey-room.ru/images/092517_141940231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712" y="3933056"/>
            <a:ext cx="749577" cy="864096"/>
          </a:xfrm>
          <a:prstGeom prst="rect">
            <a:avLst/>
          </a:prstGeom>
          <a:noFill/>
        </p:spPr>
      </p:pic>
      <p:pic>
        <p:nvPicPr>
          <p:cNvPr id="23" name="Picture 8" descr="http://galerey-room.ru/images/092517_141940231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080" y="5157192"/>
            <a:ext cx="749577" cy="864096"/>
          </a:xfrm>
          <a:prstGeom prst="rect">
            <a:avLst/>
          </a:prstGeom>
          <a:noFill/>
        </p:spPr>
      </p:pic>
      <p:pic>
        <p:nvPicPr>
          <p:cNvPr id="24" name="Picture 8" descr="http://galerey-room.ru/images/092517_141940231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6256" y="5373216"/>
            <a:ext cx="749577" cy="864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1797</Words>
  <Application>WPS Presentation</Application>
  <PresentationFormat>Экран (4:3)</PresentationFormat>
  <Paragraphs>69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Arial</vt:lpstr>
      <vt:lpstr>SimSun</vt:lpstr>
      <vt:lpstr>Wingdings</vt:lpstr>
      <vt:lpstr>Times New Roman</vt:lpstr>
      <vt:lpstr>Microsoft YaHei</vt:lpstr>
      <vt:lpstr/>
      <vt:lpstr>Arial Unicode MS</vt:lpstr>
      <vt:lpstr>Calibri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Женя</dc:creator>
  <cp:lastModifiedBy>Вадим и Света</cp:lastModifiedBy>
  <cp:revision>18</cp:revision>
  <dcterms:created xsi:type="dcterms:W3CDTF">2020-01-28T12:17:00Z</dcterms:created>
  <dcterms:modified xsi:type="dcterms:W3CDTF">2020-01-31T06:18:36Z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1049-11.2.0.9144</vt:lpwstr>
  </property>
</Properties>
</file>