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76" r:id="rId4"/>
    <p:sldId id="293" r:id="rId5"/>
    <p:sldId id="280" r:id="rId6"/>
    <p:sldId id="284" r:id="rId7"/>
    <p:sldId id="285" r:id="rId8"/>
    <p:sldId id="290" r:id="rId9"/>
    <p:sldId id="300" r:id="rId10"/>
    <p:sldId id="305" r:id="rId11"/>
    <p:sldId id="306" r:id="rId12"/>
    <p:sldId id="301" r:id="rId13"/>
    <p:sldId id="303" r:id="rId14"/>
    <p:sldId id="304" r:id="rId15"/>
    <p:sldId id="302" r:id="rId16"/>
    <p:sldId id="289" r:id="rId17"/>
    <p:sldId id="296" r:id="rId18"/>
    <p:sldId id="297" r:id="rId19"/>
    <p:sldId id="298" r:id="rId20"/>
    <p:sldId id="299" r:id="rId21"/>
    <p:sldId id="29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00"/>
    <a:srgbClr val="FF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1" d="100"/>
          <a:sy n="71" d="100"/>
        </p:scale>
        <p:origin x="-2700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F5EA-1A81-4A56-8D55-DC8DB5CE0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11369"/>
      </p:ext>
    </p:extLst>
  </p:cSld>
  <p:clrMapOvr>
    <a:masterClrMapping/>
  </p:clrMapOvr>
  <p:transition spd="slow" advClick="0" advTm="800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C9B81-BC7E-43BB-906B-153335E92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549904"/>
      </p:ext>
    </p:extLst>
  </p:cSld>
  <p:clrMapOvr>
    <a:masterClrMapping/>
  </p:clrMapOvr>
  <p:transition spd="slow" advClick="0" advTm="800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B7056-BEC7-47F9-8FF9-DD458A0F9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331869"/>
      </p:ext>
    </p:extLst>
  </p:cSld>
  <p:clrMapOvr>
    <a:masterClrMapping/>
  </p:clrMapOvr>
  <p:transition spd="slow" advClick="0" advTm="800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8265E-49EA-4ACB-A31B-38770083D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0"/>
      </p:ext>
    </p:extLst>
  </p:cSld>
  <p:clrMapOvr>
    <a:masterClrMapping/>
  </p:clrMapOvr>
  <p:transition spd="slow" advClick="0" advTm="8000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9F833-DBBE-4B89-9AC7-0EF00508C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095492"/>
      </p:ext>
    </p:extLst>
  </p:cSld>
  <p:clrMapOvr>
    <a:masterClrMapping/>
  </p:clrMapOvr>
  <p:transition spd="slow" advClick="0" advTm="800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10071-787B-44F1-B189-8FD624718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082800"/>
      </p:ext>
    </p:extLst>
  </p:cSld>
  <p:clrMapOvr>
    <a:masterClrMapping/>
  </p:clrMapOvr>
  <p:transition spd="slow" advClick="0" advTm="800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E37-7319-4B85-80BC-474A717AF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908759"/>
      </p:ext>
    </p:extLst>
  </p:cSld>
  <p:clrMapOvr>
    <a:masterClrMapping/>
  </p:clrMapOvr>
  <p:transition spd="slow" advClick="0" advTm="800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DF12B-243A-4BDA-ABFE-946B01EA2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15567"/>
      </p:ext>
    </p:extLst>
  </p:cSld>
  <p:clrMapOvr>
    <a:masterClrMapping/>
  </p:clrMapOvr>
  <p:transition spd="slow" advClick="0" advTm="800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0D3EF-561D-42C7-9D68-5B65EC9E9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02901"/>
      </p:ext>
    </p:extLst>
  </p:cSld>
  <p:clrMapOvr>
    <a:masterClrMapping/>
  </p:clrMapOvr>
  <p:transition spd="slow" advClick="0" advTm="800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4054-9CB4-4429-BD0B-459AF5738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726575"/>
      </p:ext>
    </p:extLst>
  </p:cSld>
  <p:clrMapOvr>
    <a:masterClrMapping/>
  </p:clrMapOvr>
  <p:transition spd="slow" advClick="0" advTm="800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40ED3-9142-4BAE-9BFB-242C347A5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53442"/>
      </p:ext>
    </p:extLst>
  </p:cSld>
  <p:clrMapOvr>
    <a:masterClrMapping/>
  </p:clrMapOvr>
  <p:transition spd="slow" advClick="0" advTm="800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F36855-4DB1-46A7-8DB2-577C08C81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-main-pic" descr="Картинка 401 из 5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096963"/>
            <a:ext cx="15367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-main-pic" descr="Картинка 401 из 531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0"/>
            <a:ext cx="1419225" cy="5327650"/>
          </a:xfrm>
          <a:noFill/>
        </p:spPr>
      </p:pic>
      <p:sp>
        <p:nvSpPr>
          <p:cNvPr id="2052" name="Прямоугольник 6"/>
          <p:cNvSpPr>
            <a:spLocks noChangeArrowheads="1"/>
          </p:cNvSpPr>
          <p:nvPr/>
        </p:nvSpPr>
        <p:spPr bwMode="auto">
          <a:xfrm>
            <a:off x="0" y="785813"/>
            <a:ext cx="9144000" cy="726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Проект</a:t>
            </a:r>
            <a:r>
              <a:rPr lang="ru-RU" sz="4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>
              <a:defRPr/>
            </a:pPr>
            <a:endParaRPr lang="ru-RU" sz="48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algn="ctr">
              <a:defRPr/>
            </a:pPr>
            <a:r>
              <a:rPr lang="ru-RU" sz="5400" b="1" dirty="0"/>
              <a:t>«За все тебя благодарю..»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День рождения детского сада</a:t>
            </a:r>
            <a:r>
              <a:rPr lang="ru-RU" sz="5400" b="1" dirty="0"/>
              <a:t> </a:t>
            </a:r>
          </a:p>
          <a:p>
            <a:pPr algn="ctr">
              <a:defRPr/>
            </a:pPr>
            <a:endParaRPr lang="ru-RU" sz="5400" b="1" dirty="0"/>
          </a:p>
          <a:p>
            <a:pPr algn="ctr">
              <a:defRPr/>
            </a:pPr>
            <a:r>
              <a:rPr lang="ru-RU" sz="2000" b="1" dirty="0"/>
              <a:t>Воспитатели: Рахманова Ю. С.</a:t>
            </a:r>
          </a:p>
          <a:p>
            <a:pPr algn="ctr">
              <a:defRPr/>
            </a:pPr>
            <a:r>
              <a:rPr lang="ru-RU" sz="2000" b="1" dirty="0"/>
              <a:t>Внукова Е. В.</a:t>
            </a:r>
          </a:p>
          <a:p>
            <a:pPr algn="ctr">
              <a:defRPr/>
            </a:pPr>
            <a:endParaRPr lang="ru-RU" sz="2000" b="1" dirty="0"/>
          </a:p>
          <a:p>
            <a:pPr algn="ctr">
              <a:defRPr/>
            </a:pPr>
            <a:endParaRPr lang="ru-RU" sz="2000" b="1" dirty="0"/>
          </a:p>
          <a:p>
            <a:pPr algn="ctr">
              <a:defRPr/>
            </a:pPr>
            <a:r>
              <a:rPr lang="ru-RU" sz="2000" b="1" dirty="0"/>
              <a:t>Бердск 2016г.</a:t>
            </a:r>
          </a:p>
          <a:p>
            <a:pPr algn="ctr">
              <a:defRPr/>
            </a:pPr>
            <a:endParaRPr lang="ru-RU" sz="5400" b="1" dirty="0"/>
          </a:p>
          <a:p>
            <a:pPr algn="ctr">
              <a:defRPr/>
            </a:pPr>
            <a:endParaRPr lang="ru-RU" sz="5400" b="1" dirty="0"/>
          </a:p>
        </p:txBody>
      </p:sp>
    </p:spTree>
  </p:cSld>
  <p:clrMapOvr>
    <a:masterClrMapping/>
  </p:clrMapOvr>
  <p:transition spd="slow" advClick="0" advTm="8000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i="1" u="sng" smtClean="0"/>
              <a:t>Встреча с выпускницей детского сада.</a:t>
            </a:r>
          </a:p>
        </p:txBody>
      </p:sp>
      <p:pic>
        <p:nvPicPr>
          <p:cNvPr id="10249" name="Picture 8" descr="C:\Users\Юлия\Desktop\фоточки\IMG_4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66792"/>
            <a:ext cx="3500462" cy="2625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2" name="Picture 11" descr="C:\Users\Юлия\Desktop\фоточки\IMG_44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214818"/>
            <a:ext cx="3523664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5" name="Picture 14" descr="C:\Users\Юлия\Desktop\фоточки\IMG_44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78659"/>
            <a:ext cx="3571868" cy="267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6" name="Picture 15" descr="C:\Users\Юлия\Desktop\фоточки\IMG_44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500174"/>
            <a:ext cx="3500440" cy="262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000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Юлия\Desktop\фоточки\IMG_4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000528" cy="3000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C:\Users\Юлия\Desktop\фоточки\IMG_44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000528" cy="300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6" descr="C:\Users\Юлия\Desktop\фоточки\IMG_44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160428"/>
            <a:ext cx="4929222" cy="369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000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5214938" y="0"/>
            <a:ext cx="39290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u="sng" dirty="0">
                <a:latin typeface="+mj-lt"/>
              </a:rPr>
              <a:t>Экскурсии по детскому саду</a:t>
            </a:r>
          </a:p>
        </p:txBody>
      </p:sp>
      <p:pic>
        <p:nvPicPr>
          <p:cNvPr id="3" name="Picture 1" descr="C:\Users\Юлия\Desktop\работа\Экскурсия в мед кабинет\IMG_20150915_151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57422" cy="419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Юлия\Desktop\работа\Экскурсия в мед кабинет\IMG_20150915_152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-1"/>
            <a:ext cx="2357438" cy="4191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Юлия\Desktop\работа\Экскурсия в мед кабинет\IMG_20150915_152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64779"/>
            <a:ext cx="5143504" cy="2893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Юлия\Desktop\работа\Экскурсия в мед кабинет\IMG_20150915_1526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142960"/>
            <a:ext cx="3214710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000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Юлия\Desktop\работа\Экскурсия в прачечную\IMG_20150904_094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3985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Юлия\Desktop\работа\Экскурсия в прачечную\IMG_20150904_094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85794"/>
            <a:ext cx="3047936" cy="171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Юлия\Desktop\работа\Экскурсия в прачечную\IMG_20150904_094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2500330" cy="444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Юлия\Desktop\работа\Экскурсия в прачечную\IMG_20150904_095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428868"/>
            <a:ext cx="3833754" cy="2156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Юлия\Desktop\работа\Экскурсия в прачечную\IMG_20150904_0952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460374"/>
            <a:ext cx="4262446" cy="239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000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Users\Юлия\Desktop\проект\IMG_20160209_1023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3746090" cy="2107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2" descr="C:\Users\Юлия\Desktop\проект\IMG_20160209_1023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870" y="1142984"/>
            <a:ext cx="4445661" cy="250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3" descr="C:\Users\Юлия\Desktop\проект\IMG_20160209_1023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5181" y="2071688"/>
            <a:ext cx="3682069" cy="207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4" descr="C:\Users\Юлия\Desktop\проект\IMG_20160209_1025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5" y="3786190"/>
            <a:ext cx="4468809" cy="2514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5" descr="C:\Users\Юлия\Desktop\проект\IMG_20160209_1025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94216" y="4143380"/>
            <a:ext cx="4349784" cy="2446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214313" y="0"/>
            <a:ext cx="46434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i="1" u="sng">
                <a:latin typeface="Times New Roman" pitchFamily="18" charset="0"/>
                <a:cs typeface="Times New Roman" pitchFamily="18" charset="0"/>
              </a:rPr>
              <a:t>Изготовление праздничной гирлянды.</a:t>
            </a:r>
          </a:p>
        </p:txBody>
      </p:sp>
    </p:spTree>
  </p:cSld>
  <p:clrMapOvr>
    <a:masterClrMapping/>
  </p:clrMapOvr>
  <p:transition spd="slow" advClick="0" advTm="8000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Users\Юлия\Desktop\проект\IMG_20160209_104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2448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2" descr="C:\Users\Юлия\Desktop\проект\IMG_20160209_1044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0799" y="3228074"/>
            <a:ext cx="6453201" cy="3629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000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Приложение.</a:t>
            </a:r>
          </a:p>
        </p:txBody>
      </p:sp>
      <p:sp>
        <p:nvSpPr>
          <p:cNvPr id="17414" name="Содержимое 5"/>
          <p:cNvSpPr>
            <a:spLocks noGrp="1"/>
          </p:cNvSpPr>
          <p:nvPr>
            <p:ph sz="quarter" idx="4"/>
          </p:nvPr>
        </p:nvSpPr>
        <p:spPr>
          <a:xfrm>
            <a:off x="714375" y="1571625"/>
            <a:ext cx="7972425" cy="4554538"/>
          </a:xfrm>
        </p:spPr>
        <p:txBody>
          <a:bodyPr/>
          <a:lstStyle/>
          <a:p>
            <a:pPr indent="15875">
              <a:lnSpc>
                <a:spcPct val="80000"/>
              </a:lnSpc>
              <a:buFontTx/>
              <a:buNone/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Стихи о детском саде.</a:t>
            </a:r>
          </a:p>
          <a:p>
            <a:pPr indent="15875">
              <a:lnSpc>
                <a:spcPct val="80000"/>
              </a:lnSpc>
              <a:buFontTx/>
              <a:buNone/>
              <a:defRPr/>
            </a:pPr>
            <a:endParaRPr lang="ru-RU" alt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15875">
              <a:lnSpc>
                <a:spcPct val="80000"/>
              </a:lnSpc>
              <a:buFontTx/>
              <a:buNone/>
              <a:defRPr/>
            </a:pPr>
            <a:r>
              <a:rPr lang="ru-RU" altLang="ru-RU" sz="1600" b="1" u="sng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sz="1600" b="1" u="sng" dirty="0" err="1" smtClean="0">
                <a:latin typeface="Times New Roman" pitchFamily="18" charset="0"/>
                <a:cs typeface="Times New Roman" pitchFamily="18" charset="0"/>
              </a:rPr>
              <a:t>Ладонщиков</a:t>
            </a:r>
            <a:r>
              <a:rPr lang="ru-RU" altLang="ru-RU" sz="1600" b="1" u="sng" dirty="0" smtClean="0">
                <a:latin typeface="Times New Roman" pitchFamily="18" charset="0"/>
                <a:cs typeface="Times New Roman" pitchFamily="18" charset="0"/>
              </a:rPr>
              <a:t>  . "Про себя и про ребят".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15875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Солнце скрылось за домами, покидаем детский сад.</a:t>
            </a:r>
          </a:p>
          <a:p>
            <a:pPr indent="15875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Я рассказываю маме про себя и про ребят.</a:t>
            </a:r>
          </a:p>
          <a:p>
            <a:pPr indent="15875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Как мы хором песни пели, как играли в чехарду,</a:t>
            </a:r>
          </a:p>
          <a:p>
            <a:pPr indent="15875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Что мы пили, что мы ели, что читали в детсаду.</a:t>
            </a:r>
          </a:p>
          <a:p>
            <a:pPr indent="15875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Я рассказываю честно и подробно обо всем.</a:t>
            </a:r>
          </a:p>
          <a:p>
            <a:pPr indent="15875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Знаю, маме интересно</a:t>
            </a:r>
          </a:p>
          <a:p>
            <a:pPr indent="15875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Знать о том, как мы живем.</a:t>
            </a:r>
          </a:p>
          <a:p>
            <a:pPr indent="15875">
              <a:lnSpc>
                <a:spcPct val="80000"/>
              </a:lnSpc>
              <a:buFontTx/>
              <a:buNone/>
              <a:defRPr/>
            </a:pPr>
            <a:endParaRPr lang="ru-RU" alt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15875">
              <a:lnSpc>
                <a:spcPct val="80000"/>
              </a:lnSpc>
              <a:buFontTx/>
              <a:buNone/>
              <a:defRPr/>
            </a:pPr>
            <a:r>
              <a:rPr lang="ru-RU" altLang="ru-RU" sz="1600" b="1" u="sng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altLang="ru-RU" sz="1600" b="1" u="sng" dirty="0" err="1" smtClean="0">
                <a:latin typeface="Times New Roman" pitchFamily="18" charset="0"/>
                <a:cs typeface="Times New Roman" pitchFamily="18" charset="0"/>
              </a:rPr>
              <a:t>Донникова</a:t>
            </a:r>
            <a:r>
              <a:rPr lang="ru-RU" altLang="ru-RU" sz="1600" b="1" u="sng" dirty="0" smtClean="0">
                <a:latin typeface="Times New Roman" pitchFamily="18" charset="0"/>
                <a:cs typeface="Times New Roman" pitchFamily="18" charset="0"/>
              </a:rPr>
              <a:t> "Утро".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15875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Сосны выстроились в ряд, </a:t>
            </a:r>
          </a:p>
          <a:p>
            <a:pPr indent="15875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Клены под окошком.</a:t>
            </a:r>
          </a:p>
          <a:p>
            <a:pPr indent="15875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Входит солнце в детский сад светлою дорожкой.</a:t>
            </a:r>
          </a:p>
          <a:p>
            <a:pPr indent="15875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Все осмотрит в добрый час по-хозяйски зорко:</a:t>
            </a:r>
          </a:p>
          <a:p>
            <a:pPr indent="15875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Окунется в чистый таз, ляжет на скатерку.</a:t>
            </a:r>
          </a:p>
          <a:p>
            <a:pPr indent="15875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Окна чистые блестят, вымыт пол дощатый.</a:t>
            </a:r>
          </a:p>
          <a:p>
            <a:pPr indent="15875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Просыпайся, детский сад!</a:t>
            </a:r>
          </a:p>
          <a:p>
            <a:pPr indent="15875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Добрый день, ребята!</a:t>
            </a:r>
          </a:p>
          <a:p>
            <a:pPr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600" b="1" kern="1200" dirty="0" smtClean="0">
                <a:solidFill>
                  <a:srgbClr val="006600"/>
                </a:solidFill>
                <a:latin typeface="Book Antiqua" pitchFamily="18" charset="0"/>
                <a:cs typeface="Arial" charset="0"/>
              </a:rPr>
              <a:t>Беседа с детьми на тему "Кто работает в детском саду?"</a:t>
            </a:r>
            <a:endParaRPr lang="ru-RU" dirty="0"/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571500" y="1500188"/>
            <a:ext cx="728662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15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 2" pitchFamily="18" charset="2"/>
              <a:buNone/>
            </a:pPr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altLang="ru-RU" sz="3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Расширять и уточнять представления детей о труде сотрудников д/с.</a:t>
            </a:r>
          </a:p>
          <a:p>
            <a:pPr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Развивать логическое мышление, способствовать развитию воображения.</a:t>
            </a:r>
          </a:p>
          <a:p>
            <a:pPr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Воспитывать уважение к сотрудникам д/с.</a:t>
            </a:r>
          </a:p>
        </p:txBody>
      </p:sp>
    </p:spTree>
  </p:cSld>
  <p:clrMapOvr>
    <a:masterClrMapping/>
  </p:clrMapOvr>
  <p:transition spd="slow" advClick="0" advTm="8000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2286000" y="1263650"/>
            <a:ext cx="45720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15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b="1">
                <a:cs typeface="Arial" charset="0"/>
              </a:rPr>
              <a:t>Ход беседы.</a:t>
            </a:r>
            <a:endParaRPr lang="ru-RU" altLang="ru-RU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В нашей стране все маленькие дети ходят в детский сад.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В сад, как знает детвора,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Ходят с самого утра.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И хотели, не хотели,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Нужно быстро встать с постели,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Не скандалить, не кричать и на маму не ворчать.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Что ж такое д/с? Давайте с вами вместе попробуем разобраться.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 Вы знаете, для чего нужны д/с? Чтобы дети приходили сюда играть со своими друзьями, когда папы и мамы на работе.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Вы знаете, как называется наш д/с? Скажите, вы его любите?</a:t>
            </a:r>
          </a:p>
        </p:txBody>
      </p:sp>
    </p:spTree>
  </p:cSld>
  <p:clrMapOvr>
    <a:masterClrMapping/>
  </p:clrMapOvr>
  <p:transition spd="slow" advClick="0" advTm="8000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2286000" y="280988"/>
            <a:ext cx="45720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15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b="1" u="sng">
                <a:cs typeface="Arial" charset="0"/>
              </a:rPr>
              <a:t>С.Питиримова "Детский сад"</a:t>
            </a:r>
            <a:endParaRPr lang="ru-RU" altLang="ru-RU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Я люблю свой детский сад,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В нем полным полно ребят.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Раз, два ,три, четыре, пять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Жаль, что всех не сосчитать.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Может сто их, может двести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Хорошо, когда мы вместе.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-В д/с трудится много людей, для того, чтобы детям было уютно, интересно.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-Вы знаете, кто работает в нашем д/с? (Ответы детей)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-Что делает младший воспитатель? (Приносит нам еду, убирает помещение,моет посуду).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-Моя профессия называется "воспитатель". Знаете, почему она так называется? Правильно, я вас воспитываю. А как я вас воспитываю? Я вас учу одеваться, учу правильно мыть руки, играть.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-Что я еще учу вас делать?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А как трудятся наши повара? Что они делают? (Ответы детей)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-Мы на улице гуляли.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Нагуляли аппетит.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Вкусно повара готовят,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Будешь ты здоров и сыт.</a:t>
            </a:r>
          </a:p>
        </p:txBody>
      </p:sp>
    </p:spTree>
  </p:cSld>
  <p:clrMapOvr>
    <a:masterClrMapping/>
  </p:clrMapOvr>
  <p:transition spd="slow" advClick="0" advTm="800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2865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altLang="ru-RU" sz="2800" i="1" u="sng" smtClean="0"/>
          </a:p>
          <a:p>
            <a:pPr algn="ctr" eaLnBrk="1" hangingPunct="1">
              <a:buFontTx/>
              <a:buNone/>
            </a:pPr>
            <a:r>
              <a:rPr lang="ru-RU" altLang="ru-RU" sz="2800" i="1" u="sng" smtClean="0"/>
              <a:t>Тип проекта</a:t>
            </a:r>
            <a:r>
              <a:rPr lang="ru-RU" altLang="ru-RU" smtClean="0"/>
              <a:t>:</a:t>
            </a:r>
            <a:r>
              <a:rPr lang="ru-RU" altLang="ru-RU" sz="3600" smtClean="0"/>
              <a:t> творчески-игровой,  информационно –познавательный.</a:t>
            </a:r>
          </a:p>
          <a:p>
            <a:pPr algn="ctr" eaLnBrk="1" hangingPunct="1">
              <a:buFontTx/>
              <a:buNone/>
            </a:pPr>
            <a:r>
              <a:rPr lang="ru-RU" altLang="ru-RU" sz="2800" i="1" u="sng" smtClean="0"/>
              <a:t>Вид проекта</a:t>
            </a:r>
            <a:r>
              <a:rPr lang="ru-RU" altLang="ru-RU" smtClean="0"/>
              <a:t>: </a:t>
            </a:r>
            <a:r>
              <a:rPr lang="ru-RU" altLang="ru-RU" sz="3600" smtClean="0"/>
              <a:t>групповой</a:t>
            </a:r>
          </a:p>
          <a:p>
            <a:pPr algn="ctr" eaLnBrk="1" hangingPunct="1">
              <a:buFontTx/>
              <a:buNone/>
            </a:pPr>
            <a:r>
              <a:rPr lang="ru-RU" altLang="ru-RU" sz="2800" i="1" u="sng" smtClean="0"/>
              <a:t>Длительность:</a:t>
            </a:r>
            <a:r>
              <a:rPr lang="ru-RU" altLang="ru-RU" sz="3600" smtClean="0"/>
              <a:t> краткосрочный</a:t>
            </a:r>
          </a:p>
          <a:p>
            <a:pPr algn="ctr" eaLnBrk="1" hangingPunct="1">
              <a:buFontTx/>
              <a:buNone/>
            </a:pPr>
            <a:r>
              <a:rPr lang="ru-RU" altLang="ru-RU" sz="2800" i="1" u="sng" smtClean="0"/>
              <a:t>Состав участников:</a:t>
            </a:r>
            <a:r>
              <a:rPr lang="ru-RU" altLang="ru-RU" smtClean="0"/>
              <a:t> </a:t>
            </a:r>
            <a:r>
              <a:rPr lang="ru-RU" altLang="ru-RU" sz="3600" smtClean="0"/>
              <a:t>дети, воспитатели, родители.</a:t>
            </a:r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</p:spTree>
  </p:cSld>
  <p:clrMapOvr>
    <a:masterClrMapping/>
  </p:clrMapOvr>
  <p:transition spd="slow" advClick="0" advTm="8000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571500" y="357188"/>
            <a:ext cx="771525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15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-Но кто же главный в д/с? Это наша заведующая. Ее зовут Лариса Николаевна. Она заботится о том, чтобы у нас была красивая мебель, игрушки и многое другое. А помогает ей наш завхоз Людмила Ивановна.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- Что делает мед.сестра? ( Ответы детей).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- А кто проводит музыкальные занятия, утренники в д/с?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-Как зовут нашего музыкального руководителя?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-Чему мы учимся на музыкальных занятиях?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- Кто из работников д/с учит вас быть ловкими, сильными, учит прыгать, бегать, играть с мячом?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-Давайте подумаем, чья работа важнее и нужнее? (подводим детей к выводу, что одинаково важна и нужна работа каждого человека).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Вы скучаете по д/с, когда уходите домой? Что вы рассказываете дома про д/с?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>
                <a:cs typeface="Arial" charset="0"/>
              </a:rPr>
              <a:t>Детский сад- это ваш второй дом, в котором вы проводите целый день с утра до вечера. Пусть вам здесь будет хорошо, уютно, весело.</a:t>
            </a:r>
          </a:p>
        </p:txBody>
      </p:sp>
    </p:spTree>
  </p:cSld>
  <p:clrMapOvr>
    <a:masterClrMapping/>
  </p:clrMapOvr>
  <p:transition spd="slow" advClick="0" advTm="8000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 rot="20511485">
            <a:off x="361950" y="1685925"/>
            <a:ext cx="8229600" cy="35496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6600" smtClean="0"/>
              <a:t>Спасибо </a:t>
            </a:r>
          </a:p>
          <a:p>
            <a:pPr algn="ctr">
              <a:buFontTx/>
              <a:buNone/>
            </a:pPr>
            <a:r>
              <a:rPr lang="ru-RU" altLang="ru-RU" sz="6600" smtClean="0"/>
              <a:t>за внимание!!!</a:t>
            </a:r>
          </a:p>
        </p:txBody>
      </p:sp>
    </p:spTree>
  </p:cSld>
  <p:clrMapOvr>
    <a:masterClrMapping/>
  </p:clrMapOvr>
  <p:transition spd="slow" advClick="0" advTm="8000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i="1" u="sng" smtClean="0"/>
              <a:t>Актуальность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714375" y="1285875"/>
            <a:ext cx="7286625" cy="48402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Детский сад является маленькой родиной для ребенка. Это место, где дошкольник проводит большую часть времени. И нашей задачей является формирование представления о детском саде как о маленькой родине, о необходимости любить и беречь ее, знать ее историю и соблюдать традиции. В феврале 2016 года нашему детскому саду исполняется 30 лет! И в преддверии юбилея особенно актуальным станет реализация проекта "С Днем Рожденья детский сад! "</a:t>
            </a:r>
          </a:p>
        </p:txBody>
      </p:sp>
    </p:spTree>
  </p:cSld>
  <p:clrMapOvr>
    <a:masterClrMapping/>
  </p:clrMapOvr>
  <p:transition spd="slow" advClick="0" advTm="8000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u="sng" smtClean="0"/>
              <a:t>Цель: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071563" y="1600200"/>
            <a:ext cx="68580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mtClean="0"/>
              <a:t>Сформировать и систематизировать представления детей о детском саде, его истории. Укреплять связи ДОУ с семьями воспитанников.</a:t>
            </a:r>
          </a:p>
        </p:txBody>
      </p:sp>
    </p:spTree>
  </p:cSld>
  <p:clrMapOvr>
    <a:masterClrMapping/>
  </p:clrMapOvr>
  <p:transition spd="slow" advClick="0" advTm="8000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i="1" u="sng" smtClean="0"/>
              <a:t>Задачи для детей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000125" y="1600200"/>
            <a:ext cx="71437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smtClean="0"/>
              <a:t>• Воспитывать у детей любовь к своему детскому саду.</a:t>
            </a:r>
          </a:p>
          <a:p>
            <a:pPr>
              <a:buFontTx/>
              <a:buNone/>
            </a:pPr>
            <a:r>
              <a:rPr lang="ru-RU" altLang="ru-RU" sz="2400" smtClean="0"/>
              <a:t>• Привлечь внимание детей к истории детского сада, развивать их познавательную активность.</a:t>
            </a:r>
          </a:p>
          <a:p>
            <a:pPr>
              <a:buFontTx/>
              <a:buNone/>
            </a:pPr>
            <a:r>
              <a:rPr lang="ru-RU" altLang="ru-RU" sz="2400" smtClean="0"/>
              <a:t>• Учить бережно относиться к традициям детского сада</a:t>
            </a:r>
          </a:p>
          <a:p>
            <a:pPr>
              <a:buFontTx/>
              <a:buNone/>
            </a:pPr>
            <a:r>
              <a:rPr lang="ru-RU" altLang="ru-RU" sz="2400" smtClean="0"/>
              <a:t>• Заинтересовать и привлечь родителей к активному участию в реализации проекта.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 spd="slow" advClick="0" advTm="8000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altLang="ru-RU" sz="3600" i="1" u="sng" smtClean="0"/>
              <a:t>План работы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857250" y="1357313"/>
            <a:ext cx="7429500" cy="4768850"/>
          </a:xfrm>
        </p:spPr>
        <p:txBody>
          <a:bodyPr/>
          <a:lstStyle/>
          <a:p>
            <a:r>
              <a:rPr lang="ru-RU" altLang="ru-RU" sz="2400" i="1" u="sng" smtClean="0"/>
              <a:t>1 этап подготовительный</a:t>
            </a:r>
            <a:endParaRPr lang="ru-RU" altLang="ru-RU" sz="2000" i="1" u="sng" smtClean="0"/>
          </a:p>
          <a:p>
            <a:pPr>
              <a:buFontTx/>
              <a:buNone/>
            </a:pPr>
            <a:r>
              <a:rPr lang="ru-RU" altLang="ru-RU" sz="2000" smtClean="0"/>
              <a:t>-Обоснование актуальности темы, мотивация ее выбора.</a:t>
            </a:r>
          </a:p>
          <a:p>
            <a:pPr>
              <a:buFontTx/>
              <a:buNone/>
            </a:pPr>
            <a:r>
              <a:rPr lang="ru-RU" altLang="ru-RU" sz="2000" smtClean="0"/>
              <a:t>-Определение цели и задач проекта.</a:t>
            </a:r>
          </a:p>
          <a:p>
            <a:pPr>
              <a:buFontTx/>
              <a:buNone/>
            </a:pPr>
            <a:r>
              <a:rPr lang="ru-RU" altLang="ru-RU" sz="2000" smtClean="0"/>
              <a:t>-Подбор информации о детском саде.</a:t>
            </a:r>
          </a:p>
          <a:p>
            <a:pPr>
              <a:buFontTx/>
              <a:buNone/>
            </a:pPr>
            <a:r>
              <a:rPr lang="ru-RU" altLang="ru-RU" sz="2000" smtClean="0"/>
              <a:t>-Обсуждение с родителями воспитанников вопросов, связанных с проведением проекта.</a:t>
            </a:r>
          </a:p>
          <a:p>
            <a:pPr>
              <a:buFontTx/>
              <a:buNone/>
            </a:pPr>
            <a:r>
              <a:rPr lang="ru-RU" altLang="ru-RU" sz="2000" smtClean="0"/>
              <a:t>-Разработка конспектов занятий и бесед с детьми.</a:t>
            </a:r>
          </a:p>
          <a:p>
            <a:pPr>
              <a:buFontTx/>
              <a:buNone/>
            </a:pPr>
            <a:r>
              <a:rPr lang="ru-RU" altLang="ru-RU" sz="2000" smtClean="0"/>
              <a:t>-Акция: «Поздравь детский сад» (стихи,  частушки, пожелания, шуточные тосты»</a:t>
            </a:r>
          </a:p>
        </p:txBody>
      </p:sp>
    </p:spTree>
  </p:cSld>
  <p:clrMapOvr>
    <a:masterClrMapping/>
  </p:clrMapOvr>
  <p:transition spd="slow" advClick="0" advTm="8000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altLang="ru-RU" sz="4000" i="1" u="sng" smtClean="0"/>
              <a:t>2 этап практический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785813" y="1214438"/>
            <a:ext cx="7900987" cy="4911725"/>
          </a:xfrm>
        </p:spPr>
        <p:txBody>
          <a:bodyPr/>
          <a:lstStyle/>
          <a:p>
            <a:pPr marL="650875" indent="-514350">
              <a:buFontTx/>
              <a:buNone/>
              <a:defRPr/>
            </a:pPr>
            <a:r>
              <a:rPr lang="ru-RU" sz="2400" dirty="0" smtClean="0"/>
              <a:t>Беседа «Мой детский сад» "Кто работает в детском саду? «</a:t>
            </a:r>
          </a:p>
          <a:p>
            <a:pPr marL="650875" indent="-514350">
              <a:buFontTx/>
              <a:buNone/>
              <a:defRPr/>
            </a:pPr>
            <a:r>
              <a:rPr lang="ru-RU" sz="2400" dirty="0" smtClean="0"/>
              <a:t>Встреча с выпускницей детского сада.</a:t>
            </a:r>
          </a:p>
          <a:p>
            <a:pPr marL="650875" indent="-514350">
              <a:buFontTx/>
              <a:buNone/>
              <a:defRPr/>
            </a:pPr>
            <a:r>
              <a:rPr lang="ru-RU" sz="2400" dirty="0" smtClean="0"/>
              <a:t>Экскурсии по детскому саду</a:t>
            </a:r>
          </a:p>
          <a:p>
            <a:pPr marL="650875" indent="-514350">
              <a:buFontTx/>
              <a:buNone/>
              <a:defRPr/>
            </a:pPr>
            <a:r>
              <a:rPr lang="ru-RU" sz="2400" dirty="0" smtClean="0"/>
              <a:t>Чтение с детьми стихов и рассказов.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Занятие "В нашем садике родном дружно, весело живем";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Рассматривание сюжетных картинок (труд людей разных профессий) .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Д/и "Кто что делает? "; с/</a:t>
            </a:r>
            <a:r>
              <a:rPr lang="ru-RU" sz="2400" dirty="0" err="1" smtClean="0"/>
              <a:t>р</a:t>
            </a:r>
            <a:r>
              <a:rPr lang="ru-RU" sz="2400" dirty="0" smtClean="0"/>
              <a:t> игра "Детский сад";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Изготовление праздничной гирлянды для украшения раздевалки группы (аппликация) ;</a:t>
            </a:r>
          </a:p>
          <a:p>
            <a:pPr>
              <a:buFontTx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ransition spd="slow" advClick="0" advTm="8000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ru-RU" altLang="ru-RU" sz="3200" i="1" u="sng" smtClean="0"/>
              <a:t>3 этап </a:t>
            </a:r>
            <a:br>
              <a:rPr lang="ru-RU" altLang="ru-RU" sz="3200" i="1" u="sng" smtClean="0"/>
            </a:br>
            <a:r>
              <a:rPr lang="ru-RU" altLang="ru-RU" sz="3200" i="1" u="sng" smtClean="0"/>
              <a:t>заключительный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071563" y="1600200"/>
            <a:ext cx="700087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smtClean="0"/>
              <a:t>Ожидаемые результаты проекта:</a:t>
            </a:r>
          </a:p>
          <a:p>
            <a:pPr>
              <a:buFontTx/>
              <a:buNone/>
            </a:pPr>
            <a:r>
              <a:rPr lang="ru-RU" altLang="ru-RU" sz="2800" smtClean="0"/>
              <a:t>Воспитывать у детей любовь к детскому саду, желание его посещать,  чутко внимательно относиться  к сверстникам,  сотрудникам детского сада, родителям. </a:t>
            </a:r>
          </a:p>
          <a:p>
            <a:pPr>
              <a:buFontTx/>
              <a:buNone/>
            </a:pPr>
            <a:r>
              <a:rPr lang="ru-RU" altLang="ru-RU" sz="2800" smtClean="0"/>
              <a:t>Беречь традиции детского  сада, радовать его добрыми делами. Развивать у родителей чувство взаимопомощи и быть единомышленниками</a:t>
            </a:r>
          </a:p>
        </p:txBody>
      </p:sp>
    </p:spTree>
  </p:cSld>
  <p:clrMapOvr>
    <a:masterClrMapping/>
  </p:clrMapOvr>
  <p:transition spd="slow" advClick="0" advTm="8000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38" y="285750"/>
            <a:ext cx="6786562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u="sng" dirty="0">
                <a:latin typeface="+mj-lt"/>
                <a:cs typeface="Times New Roman" pitchFamily="18" charset="0"/>
              </a:rPr>
              <a:t>Акция: «Поздравь детский сад» (стихи,  частушки, пожелания, шуточные тосты»</a:t>
            </a:r>
          </a:p>
        </p:txBody>
      </p:sp>
      <p:pic>
        <p:nvPicPr>
          <p:cNvPr id="21505" name="Picture 1" descr="C:\Users\Юлия\Desktop\проект\IMG_20160209_101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785926"/>
            <a:ext cx="381002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C:\Users\Юлия\Desktop\проект\IMG_20160209_101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000480"/>
            <a:ext cx="508003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Юлия\Desktop\проект\IMG_20160209_104417.jpg"/>
          <p:cNvPicPr>
            <a:picLocks noChangeAspect="1" noChangeArrowheads="1"/>
          </p:cNvPicPr>
          <p:nvPr/>
        </p:nvPicPr>
        <p:blipFill>
          <a:blip r:embed="rId4" cstate="print"/>
          <a:srcRect t="24610" b="26171"/>
          <a:stretch>
            <a:fillRect/>
          </a:stretch>
        </p:blipFill>
        <p:spPr bwMode="auto">
          <a:xfrm>
            <a:off x="428596" y="1714488"/>
            <a:ext cx="342900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000">
    <p:push dir="r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1036</Words>
  <Application>Microsoft Office PowerPoint</Application>
  <PresentationFormat>Экран (4:3)</PresentationFormat>
  <Paragraphs>113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Book Antiqua</vt:lpstr>
      <vt:lpstr>Wingdings 2</vt:lpstr>
      <vt:lpstr>Оформление по умолчанию</vt:lpstr>
      <vt:lpstr>Презентация PowerPoint</vt:lpstr>
      <vt:lpstr>Презентация PowerPoint</vt:lpstr>
      <vt:lpstr>Актуальность </vt:lpstr>
      <vt:lpstr>Цель:</vt:lpstr>
      <vt:lpstr>Задачи для детей</vt:lpstr>
      <vt:lpstr>План работы</vt:lpstr>
      <vt:lpstr>2 этап практический</vt:lpstr>
      <vt:lpstr>3 этап  заключительный</vt:lpstr>
      <vt:lpstr>Презентация PowerPoint</vt:lpstr>
      <vt:lpstr>Встреча с выпускницей детского сада.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Приложение.</vt:lpstr>
      <vt:lpstr>Беседа с детьми на тему "Кто работает в детском саду?"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День рождения?  Это радость и веселье,  Это песни, шутки, смех,  День, который лучше всех!  И не зря наш детский сад  Праздник отмечает –  С Днем рождения «Тополёк"  Дети поздравляют!</dc:title>
  <dc:creator>Admin</dc:creator>
  <cp:lastModifiedBy>Administrator</cp:lastModifiedBy>
  <cp:revision>29</cp:revision>
  <dcterms:created xsi:type="dcterms:W3CDTF">2011-05-01T06:23:31Z</dcterms:created>
  <dcterms:modified xsi:type="dcterms:W3CDTF">2016-09-17T06:31:12Z</dcterms:modified>
</cp:coreProperties>
</file>