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3" r:id="rId3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13T21:45:19.609" idx="1">
    <p:pos x="7680" y="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EFDA-ABE3-448E-9F93-66E94698EA2D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DEAB-D767-4C28-B66D-05D5016E295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4DEAB-D767-4C28-B66D-05D5016E295E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B106A-6D0E-4AA6-A8AB-75158D7CA5D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35FF-CE3E-4DEC-A7AD-CC65F1DC96E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17662"/>
            <a:ext cx="12192000" cy="69756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120" y="276234"/>
            <a:ext cx="6745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детский сад № 28 «Огонек»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3818" y="1925170"/>
            <a:ext cx="6458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на тему: «Растительный мир зимой» в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№ 3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«Незабудки».</a:t>
            </a:r>
            <a:endParaRPr lang="ru-RU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0622" y="4269007"/>
            <a:ext cx="4031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 М.Ш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5375" y="5856790"/>
            <a:ext cx="2073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48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083" y="238795"/>
            <a:ext cx="58509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ема: 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«Растительный мир зимой».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о том , что жизнь растительного мира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приходом зимы продолжается.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воспитанников о деревьях, кустарниках и растениях в зимнее время года ;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учить отличать различные виды деревьев в зимнее время по стволу, силуэту, плодам;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воспитывать заботливое отношение к растениям как к живым существам; любовь к природе.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319018" y="1478278"/>
            <a:ext cx="5403649" cy="4063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48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75036" y="1707740"/>
            <a:ext cx="45025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Зимний лес.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Зимний вечер , лунный свет…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белый снег весь лес одет.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белых шубах, в белых шапках,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мороз им шепчет сладко: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 ,березонька, спи, сосна,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придет весна,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 лучом согреет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пробудит ото сна.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21" y="851377"/>
            <a:ext cx="6512688" cy="5498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0748" y="190238"/>
            <a:ext cx="6490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что говорит Ф. Тютчев о зимнем лесе:</a:t>
            </a:r>
            <a:endParaRPr lang="ru-RU" sz="2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028"/>
            <a:ext cx="12192000" cy="68485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-584"/>
          <a:stretch>
            <a:fillRect/>
          </a:stretch>
        </p:blipFill>
        <p:spPr>
          <a:xfrm rot="5400000">
            <a:off x="669738" y="709053"/>
            <a:ext cx="5012861" cy="39862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-5984" b="-582"/>
          <a:stretch>
            <a:fillRect/>
          </a:stretch>
        </p:blipFill>
        <p:spPr>
          <a:xfrm rot="5400000">
            <a:off x="5980689" y="544447"/>
            <a:ext cx="5330469" cy="3997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383" y="5396180"/>
            <a:ext cx="11505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растения не замерзают под снегом?</a:t>
            </a: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Народная примета гласит: «Зима снежная – летом жди хорошего урожая». Это означает, что снег защищает растения от сильных морозов и они не погибают, а с приходом  тепла, весны  начинают расти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432"/>
            <a:ext cx="12192000" cy="68485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" y="304125"/>
            <a:ext cx="5694358" cy="42707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4344" y="2118168"/>
            <a:ext cx="5663878" cy="42479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29" y="4931616"/>
            <a:ext cx="5081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Внизу, под деревьями разные кустарники укрылись снегом . 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Их, словно детишек ,зима в белые шубки одела.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485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84" y="296055"/>
            <a:ext cx="5631424" cy="42235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440" y="296055"/>
            <a:ext cx="5654962" cy="4241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1980" y="4908091"/>
            <a:ext cx="7568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зима, развесив белоснежные ковры,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Деревья приоделись в алмазные шатры.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Сковала крепко реки прозрачным, звонким льдом,</a:t>
            </a:r>
            <a:endParaRPr lang="ru-RU" sz="24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краса такая….блестит все серебром.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432"/>
            <a:ext cx="12192000" cy="684856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72" y="4982"/>
            <a:ext cx="12207572" cy="6850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1323</Words>
  <Application>WPS Presentation</Application>
  <PresentationFormat>Произвольный</PresentationFormat>
  <Paragraphs>42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33</cp:revision>
  <dcterms:created xsi:type="dcterms:W3CDTF">2022-02-20T08:00:45Z</dcterms:created>
  <dcterms:modified xsi:type="dcterms:W3CDTF">2022-02-20T08:00:45Z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