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3"/>
    <p:sldId id="257" r:id="rId4"/>
    <p:sldId id="267" r:id="rId5"/>
    <p:sldId id="266" r:id="rId6"/>
    <p:sldId id="268" r:id="rId7"/>
    <p:sldId id="269" r:id="rId8"/>
    <p:sldId id="270" r:id="rId9"/>
    <p:sldId id="272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notesMaster" Target="notesMasters/notesMaster1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DE4368-6A7E-4309-BE48-B1D2E0604103}" type="datetimeFigureOut">
              <a:rPr lang="ru-RU" smtClean="0"/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2E44B-107E-4D9D-90DA-2EA9A9746A0C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7.jpeg"/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6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7.jpeg"/><Relationship Id="rId1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18.jpeg"/><Relationship Id="rId1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100" y="-819472"/>
            <a:ext cx="9144000" cy="810756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43808" y="2132856"/>
            <a:ext cx="441243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МБДОУ ЦРР детский сад № 28 «Огонек»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59832" y="3140968"/>
            <a:ext cx="36097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Экскурсия в пожарную часть </a:t>
            </a:r>
            <a:endParaRPr lang="ru-RU" sz="2000" i="1" dirty="0">
              <a:solidFill>
                <a:srgbClr val="FF0000"/>
              </a:solidFill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группы «Незабудки».</a:t>
            </a:r>
            <a:endParaRPr lang="ru-RU" sz="20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97528" y="4221088"/>
            <a:ext cx="27031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воспитатель</a:t>
            </a: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Сапожникова М. Ш.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11150" y="6484694"/>
            <a:ext cx="14368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6676" y="-25128"/>
            <a:ext cx="9389924" cy="6848452"/>
          </a:xfrm>
        </p:spPr>
      </p:pic>
      <p:sp>
        <p:nvSpPr>
          <p:cNvPr id="3" name="TextBox 2"/>
          <p:cNvSpPr txBox="1"/>
          <p:nvPr/>
        </p:nvSpPr>
        <p:spPr>
          <a:xfrm>
            <a:off x="634424" y="836712"/>
            <a:ext cx="770485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экскурсии: 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сформировать у детей представление о труде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работников пожарной части.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5880" y="2492896"/>
            <a:ext cx="80648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 </a:t>
            </a:r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 детей с профессией пожарного</a:t>
            </a:r>
            <a:r>
              <a:rPr lang="ru-RU" sz="2000" i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диспетчера;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роинформировать детей о неправильных действиях и опасных последствиях;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знакомить детей с основными источниками возникновения пожара и способами безопасного поведения; </a:t>
            </a:r>
            <a:endParaRPr lang="ru-RU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  воспитывать уважение и интерес к труду взрослых, к профессии пожарный.</a:t>
            </a:r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-3416"/>
            <a:ext cx="9389924" cy="6848452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2803" y="1867517"/>
            <a:ext cx="4608512" cy="369903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6504" y="1988840"/>
            <a:ext cx="4176464" cy="32712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7892" y="476672"/>
            <a:ext cx="60256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Познакомились с профессией диспетчер и 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его обязанностями.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58966" y="9548"/>
            <a:ext cx="9389924" cy="6848452"/>
          </a:xfrm>
        </p:spPr>
      </p:pic>
      <p:sp>
        <p:nvSpPr>
          <p:cNvPr id="3" name="TextBox 2"/>
          <p:cNvSpPr txBox="1"/>
          <p:nvPr/>
        </p:nvSpPr>
        <p:spPr>
          <a:xfrm>
            <a:off x="573872" y="911332"/>
            <a:ext cx="38164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вдруг беда случится,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Где-то что-то загорится,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Там пожарный нужен срочно.</a:t>
            </a:r>
            <a:endParaRPr lang="ru-RU" sz="24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 погасит-это точно!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0560" y="548680"/>
            <a:ext cx="3767363" cy="266429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613" y="3384406"/>
            <a:ext cx="3767363" cy="282552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0560" y="3384406"/>
            <a:ext cx="3767363" cy="28255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9548"/>
            <a:ext cx="9389924" cy="6848452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563723" y="999464"/>
            <a:ext cx="3573806" cy="268035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4312046"/>
            <a:ext cx="2702104" cy="1894823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12160" y="4312046"/>
            <a:ext cx="2572180" cy="192913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4612250" y="1026897"/>
            <a:ext cx="3573806" cy="268035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9548"/>
            <a:ext cx="9389924" cy="6848452"/>
          </a:xfr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1999" y="620688"/>
            <a:ext cx="3896343" cy="3148245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219894" y="4274572"/>
            <a:ext cx="2409198" cy="1849002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5400000">
            <a:off x="6430888" y="4295826"/>
            <a:ext cx="2410813" cy="180811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5400000">
            <a:off x="121760" y="1758560"/>
            <a:ext cx="4494459" cy="337084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9548"/>
            <a:ext cx="9389924" cy="6848452"/>
          </a:xfr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692696"/>
            <a:ext cx="7320813" cy="549061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9548"/>
            <a:ext cx="9389924" cy="68484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772688"/>
            <a:ext cx="7014253" cy="525658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20" y="9548"/>
            <a:ext cx="9389924" cy="6848452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730808"/>
            <a:ext cx="7200800" cy="539638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676</Words>
  <Application>WPS Presentation</Application>
  <PresentationFormat>Экран (4:3)</PresentationFormat>
  <Paragraphs>28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8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45</cp:revision>
  <dcterms:created xsi:type="dcterms:W3CDTF">2022-02-20T08:07:56Z</dcterms:created>
  <dcterms:modified xsi:type="dcterms:W3CDTF">2022-02-20T08:07:56Z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1049-11.1.0.10702</vt:lpwstr>
  </property>
</Properties>
</file>