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64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B23A-CB3B-4972-988D-F8A845DCD15F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8CF8-EAA7-44B5-A94D-FD7AC9873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AE70-33C8-41A1-BE1D-872734884BB8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EE25-3CAE-4409-A6B8-E6CD23EB9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92D7-E2B1-4B6C-B201-B808B3867EA2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20A7-F9EF-40E4-A01C-5EDF957BA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11A5-459E-4FE5-8601-93AC09E64737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4AB0-34F9-4184-8617-F28B784BE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C494-F7E9-467E-BEF7-45DAB6AFD80B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03C5-F2B1-43FA-BD33-1AC97648E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2C4B-B236-40AF-A7B8-9C651301B84A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6CEE-5970-45DE-8A75-E5CE891F1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19B96-CA59-477D-B13C-9FC7BBFCC6F3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CFBF0-D811-4B10-AC54-57D034867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4B77-67EF-4D58-A4A5-966E7582B4D8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3BF8-32EE-4A7D-999F-7D20B2C5D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4720-74A1-479F-A849-5ACF3BC2EAE9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728E-44AB-49B1-8F40-366B2CBEA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618D-F967-4CFE-AF71-CB47E8F9EB34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FB16-5EF2-4DC6-BC88-48072926B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1CB3-6FB5-46A9-9FCE-ABE49324BA85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467A4-7691-4646-8CC4-2D92FDB21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34E4C2-23F2-4AF2-819E-42647D24C575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CCC42D-4E71-4EBF-AF66-5B4C98485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в музей.</a:t>
            </a:r>
            <a:endParaRPr lang="ru-RU" sz="6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>
          <a:xfrm>
            <a:off x="3635375" y="4500563"/>
            <a:ext cx="4667250" cy="2071687"/>
          </a:xfrm>
        </p:spPr>
        <p:txBody>
          <a:bodyPr/>
          <a:lstStyle/>
          <a:p>
            <a:r>
              <a:rPr lang="ru-RU" smtClean="0"/>
              <a:t>Воспитатели: Рахманова Ю.С.</a:t>
            </a:r>
          </a:p>
          <a:p>
            <a:r>
              <a:rPr lang="ru-RU" smtClean="0"/>
              <a:t>                          Благодаренко Г.В.</a:t>
            </a:r>
          </a:p>
          <a:p>
            <a:pPr algn="ctr"/>
            <a:r>
              <a:rPr lang="ru-RU" smtClean="0"/>
              <a:t>Группа №3 «Незабудки»</a:t>
            </a:r>
          </a:p>
          <a:p>
            <a:pPr algn="ctr"/>
            <a:r>
              <a:rPr lang="ru-RU" smtClean="0">
                <a:latin typeface="Times New Roman" pitchFamily="18" charset="0"/>
              </a:rPr>
              <a:t>Сентябрь</a:t>
            </a:r>
            <a:r>
              <a:rPr lang="ru-RU" smtClean="0">
                <a:latin typeface="Arial" charset="0"/>
              </a:rPr>
              <a:t> </a:t>
            </a:r>
            <a:r>
              <a:rPr lang="ru-RU" smtClean="0"/>
              <a:t>2015г.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лия\Desktop\экскурсия\IMG_20150905_1039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543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Юлия\Desktop\экскурсия\IMG_20150905_104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468" y="1452610"/>
            <a:ext cx="3040532" cy="540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Юлия\Desktop\экскурсия\IMG_20150905_1041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307834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лия\Desktop\экскурсия\IMG_20150905_1041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796136" cy="326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Юлия\Desktop\экскурсия\IMG_20150905_1042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5839971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Юлия\Desktop\экскурсия\IMG_20150905_1045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3347864" cy="595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лия\Desktop\экскурсия\IMG_20150905_1048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733" y="1166858"/>
            <a:ext cx="3201267" cy="569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Юлия\Desktop\экскурсия\IMG_20150905_1048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8296"/>
            <a:ext cx="3161084" cy="561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Юлия\Desktop\экскурсия\IMG_20150905_1049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2799429" cy="4976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Юлия\Desktop\экскурсия\IMG_20150905_1054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099" y="0"/>
            <a:ext cx="519990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Юлия\Desktop\экскурсия\IMG_20150905_1053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9899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Юлия\Desktop\экскурсия\IMG_20150905_1058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8640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Юлия\Desktop\экскурсия\IMG_20150905_1054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327915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Юлия\Desktop\экскурсия\IMG_20150905_1055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5364088" cy="301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Юлия\Desktop\экскурсия\IMG_20150905_1055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607" y="0"/>
            <a:ext cx="3884393" cy="690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Юлия\Desktop\экскурсия\IMG_20150905_1102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536060" cy="3676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Юлия\Desktop\экскурсия\IMG_20150905_1102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656697"/>
            <a:ext cx="5691206" cy="320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6837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i="1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72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35732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художественный музей.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г.Бердск.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ия\Desktop\Zdanie-muze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3" y="1571612"/>
            <a:ext cx="7048517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2"/>
          <p:cNvSpPr>
            <a:spLocks noGrp="1"/>
          </p:cNvSpPr>
          <p:nvPr>
            <p:ph type="body" idx="1"/>
          </p:nvPr>
        </p:nvSpPr>
        <p:spPr>
          <a:xfrm>
            <a:off x="530225" y="428625"/>
            <a:ext cx="7772400" cy="5929313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5 сентября в историко – художественном музее города Бердска проходила выставка экзотических животных. Ребята познакомились с экзотическими животными. Дети имели возможность напрямую пообщаться с животными, потрогать их руками, погладить, взять на руки, покормить. Экскурсовод познакомил детей с интересными фактами о жизни животных. Дети получили незабываемые впечатления от общения с животными.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esktop\экскурсия\IMG_20150905_1020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58394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Юлия\Desktop\экскурсия\IMG_20150905_1026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58394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Юлия\Desktop\экскурсия\IMG_20150905_1020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563888" cy="6335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esktop\экскурсия\IMG_20150905_1021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3184452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Юлия\Desktop\экскурсия\IMG_20150905_1021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-1"/>
            <a:ext cx="2944775" cy="523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Юлия\Desktop\экскурсия\IMG_20150905_10235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548" y="548680"/>
            <a:ext cx="3184452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я\Desktop\экскурсия\IMG_20150905_1025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996730"/>
            <a:ext cx="3155242" cy="560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Юлия\Desktop\экскурсия\IMG_20150905_1024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824" cy="531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Юлия\Desktop\экскурсия\IMG_20150905_10251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7" y="0"/>
            <a:ext cx="2987824" cy="531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ия\Desktop\экскурсия\IMG_20150905_1026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710" y="188640"/>
            <a:ext cx="3643290" cy="647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Юлия\Desktop\экскурсия\IMG_20150905_1028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5436096" cy="305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Юлия\Desktop\экскурсия\IMG_20150905_1038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5429256" cy="305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Юлия\Desktop\экскурсия\IMG_20150905_1029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2941425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C:\Users\Юлия\Desktop\экскурсия\IMG_20150905_1030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539" y="0"/>
            <a:ext cx="3265461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C:\Users\Юлия\Desktop\экскурсия\IMG_20150905_1031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037837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Юлия\Desktop\экскурсия\IMG_20150905_1032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059832" cy="543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Юлия\Desktop\экскурсия\IMG_20150905_1035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230" y="0"/>
            <a:ext cx="6119770" cy="344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Юлия\Desktop\экскурсия\IMG_20150905_1035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1" y="3429000"/>
            <a:ext cx="60959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90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Экскурсия в музей.</vt:lpstr>
      <vt:lpstr>Историко – художественный музей. г.Бердск.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музей.</dc:title>
  <dc:creator>Юлия</dc:creator>
  <cp:lastModifiedBy>Administrator</cp:lastModifiedBy>
  <cp:revision>6</cp:revision>
  <dcterms:created xsi:type="dcterms:W3CDTF">2015-09-13T12:17:20Z</dcterms:created>
  <dcterms:modified xsi:type="dcterms:W3CDTF">2015-09-27T08:59:10Z</dcterms:modified>
</cp:coreProperties>
</file>