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0" r:id="rId5"/>
    <p:sldId id="263" r:id="rId6"/>
    <p:sldId id="264" r:id="rId7"/>
    <p:sldId id="267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ds05.infourok.ru/uploads/ex/042d/00063234-8e74831d/img4.jpg"/>
          <p:cNvPicPr>
            <a:picLocks noChangeAspect="1" noChangeArrowheads="1"/>
          </p:cNvPicPr>
          <p:nvPr/>
        </p:nvPicPr>
        <p:blipFill>
          <a:blip r:embed="rId2" cstate="print"/>
          <a:srcRect l="905" r="1351" b="34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63688" y="620688"/>
            <a:ext cx="5256584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ЦРР детский сад № 28 «Огонек»</a:t>
            </a:r>
          </a:p>
          <a:p>
            <a:pPr algn="ctr"/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628800"/>
            <a:ext cx="61926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«Использование ИКТ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 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образовательном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процессеДОУ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Онлайн- сервис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LearningApps.org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3933056"/>
            <a:ext cx="3366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Внукова Е.В., воспитатель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кв. категории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093296"/>
            <a:ext cx="2790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1196752"/>
            <a:ext cx="82809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информационными технологиями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подразумевается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только компьютер и его программное обеспечение, но и использование:</a:t>
            </a:r>
          </a:p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Интернета, </a:t>
            </a:r>
          </a:p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телевизора, </a:t>
            </a: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магнитофона,</a:t>
            </a: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видео оборудования, </a:t>
            </a:r>
          </a:p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аудиовизуального оборудования, </a:t>
            </a:r>
          </a:p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есть всего того, что может </a:t>
            </a:r>
          </a:p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представлять широкие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err="1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коммуникации.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9" name="Picture 7" descr="https://st3.depositphotos.com/3268541/12896/v/950/depositphotos_128965514-stock-illustration-internet-marketing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7" y="2204864"/>
            <a:ext cx="3600399" cy="3600400"/>
          </a:xfrm>
          <a:prstGeom prst="flowChartConnector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39552" y="701988"/>
            <a:ext cx="80648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формы </a:t>
            </a:r>
          </a:p>
          <a:p>
            <a:pPr marL="0" marR="0" lvl="0" indent="2286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использования информационных технологий в педагогической практике:</a:t>
            </a: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Подбор разнообразного иллюстративного материала для оформления группы и информационных стендов для родителей;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Подбор дополнительного материала для образовательной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Обмен собственным опытом и знакомство с опытом других педагогов;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Размещение информации на сайте ДОУ;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Создание презентаций в программе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Point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Использование фотоаппаратуры и программ редактирования фотографий и видеофайлов для создания видеороликов и отчетов для родителей в программе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Maker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интерактивных учебных модулей по разным темам (упражнения, задания, игры) с помощью бесплатного онлайн-сервиса,  LearningApps.org.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476674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 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LearningApps.org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LearningApps.org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– это приложением для создания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мультимедийных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интерактивных учебных материалов.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представлены в разных формах: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классификация,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«Найди пару»,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«Установи последовательность»,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на внимание и развитие памяти «Парочки»,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читающих детей: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«Викторина с выбором ответа»,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«Составь слово»,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«Кроссворд».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задания сопровождаются картинками и анимацией для наглядности, в случае выбора неправильного ответа, указывается ошибка, можно попробовать выбрать ответь еще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1854116"/>
            <a:ext cx="57606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работать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приложением 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LearningApps.org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0" name="Picture 6" descr="https://img.pngio.com/white-person-png-free-white-personpng-transparent-images-3970-png-in-white-people-1500_1500.png"/>
          <p:cNvPicPr>
            <a:picLocks noChangeAspect="1" noChangeArrowheads="1"/>
          </p:cNvPicPr>
          <p:nvPr/>
        </p:nvPicPr>
        <p:blipFill>
          <a:blip r:embed="rId3" cstate="print"/>
          <a:srcRect l="25000" r="27941"/>
          <a:stretch>
            <a:fillRect/>
          </a:stretch>
        </p:blipFill>
        <p:spPr bwMode="auto">
          <a:xfrm>
            <a:off x="6372200" y="1196752"/>
            <a:ext cx="230425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поисковой строке любого браузера набираем 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LearningApps.org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 переходим на сайт.</a:t>
            </a:r>
          </a:p>
          <a:p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Создание/настройка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аккаунта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собственного аккаунта нажимаем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«Вход»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Открывается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окно входа в аккаунт. Так как мы впервые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регистрируемся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сайте, нажимаем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«Создать новый аккаунт»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Заполняем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 регистрации. Нажимаем «Создать конто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Процедура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закончена. Теперь мы находимся на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страничке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аккаунта и можем настроить его по своему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желанию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Прежде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приступить к созданию собственных учебных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модулей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«побродим» по страничкам сервиса, познакомимся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и возможностями. Далее познакомимся с базой разработанных приложений. Нажимаем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«Все упражнения»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Открывается окно следующего вида.</a:t>
            </a:r>
          </a:p>
        </p:txBody>
      </p:sp>
      <p:sp>
        <p:nvSpPr>
          <p:cNvPr id="3" name="Багетная рамка 2"/>
          <p:cNvSpPr/>
          <p:nvPr/>
        </p:nvSpPr>
        <p:spPr>
          <a:xfrm>
            <a:off x="251520" y="568524"/>
            <a:ext cx="1224136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51520" y="1916832"/>
            <a:ext cx="1224136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51520" y="2924944"/>
            <a:ext cx="1224136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267569" y="3861048"/>
            <a:ext cx="1224136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304331" y="4941168"/>
            <a:ext cx="1224136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77960" y="62068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нового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</a:p>
          <a:p>
            <a:pPr algn="ctr"/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Когда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познакомились с основными возможностями сервиса, можно создать собственное приложение. 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Нажимаем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«Новое упражнение»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Выбираем шаблон и создаем по нему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задание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Смотрим, что получилось и если все устраивает, сохраняем.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Созданное и сохраненное упражнение мы можем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найти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на странице «Мои приложения».</a:t>
            </a:r>
          </a:p>
        </p:txBody>
      </p:sp>
      <p:sp>
        <p:nvSpPr>
          <p:cNvPr id="3" name="Выгнутая влево стрелка 2"/>
          <p:cNvSpPr/>
          <p:nvPr/>
        </p:nvSpPr>
        <p:spPr>
          <a:xfrm rot="19951246">
            <a:off x="1009217" y="4517662"/>
            <a:ext cx="576064" cy="928120"/>
          </a:xfrm>
          <a:prstGeom prst="curvedRightArrow">
            <a:avLst>
              <a:gd name="adj1" fmla="val 25000"/>
              <a:gd name="adj2" fmla="val 50000"/>
              <a:gd name="adj3" fmla="val 38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60" y="3416424"/>
            <a:ext cx="7683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5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640" y="476672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Достоинства: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9632" y="4581128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Недостатки: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7544" y="836712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сервис довольно прост для самостоятельного освоения;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бесплатное использование;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большой выбор игровых упражнений;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любое из чужих упражнений в галерее можно использовать как шаблон для своего приложения;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простой процесс создания упражнений;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воспитанники могут проверить и закрепить свои знания в игровой форме;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созданные упражнения сохраняются в личном кабинете (кнопка «Мои приложения»);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получить ссылку для отправки по электронной почте или код для встраивания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сайт.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95536" y="5084113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отсутствует статистика с результатами упражнений, фактически задания выполняются для самоконтроля.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интерфейс переведен на русский язык не лучшим образом: не полностью и местами не очень понятно.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st.depositphotos.com/1000532/3228/i/950/depositphotos_32287159-stock-photo-technology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21833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764704"/>
            <a:ext cx="8208912" cy="18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помнить, что в соответствии с требованиями Сан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2.2.2/2.4.1340-03, рекомендуемая непрерывная продолжительность работы с компьютером на развивающих игровых занятиях для детей 5 лет не должна превышать 10 мин, для детей 6 лет - 15 мин.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35696" y="3212976"/>
            <a:ext cx="57606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5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309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User</cp:lastModifiedBy>
  <cp:revision>26</cp:revision>
  <dcterms:created xsi:type="dcterms:W3CDTF">2021-04-04T11:45:20Z</dcterms:created>
  <dcterms:modified xsi:type="dcterms:W3CDTF">2021-09-10T07:50:24Z</dcterms:modified>
</cp:coreProperties>
</file>