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6" r:id="rId9"/>
    <p:sldId id="265" r:id="rId10"/>
    <p:sldId id="263" r:id="rId11"/>
    <p:sldId id="264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6"/>
          <a:stretch/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/>
          <a:stretch>
            <a:fillRect/>
          </a:stretch>
        </p:blipFill>
        <p:spPr bwMode="auto">
          <a:xfrm>
            <a:off x="8028384" y="15201"/>
            <a:ext cx="11681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r="7345"/>
          <a:stretch>
            <a:fillRect/>
          </a:stretch>
        </p:blipFill>
        <p:spPr bwMode="auto">
          <a:xfrm rot="16200000">
            <a:off x="4081637" y="2839243"/>
            <a:ext cx="1052736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r="7345"/>
          <a:stretch>
            <a:fillRect/>
          </a:stretch>
        </p:blipFill>
        <p:spPr bwMode="auto">
          <a:xfrm rot="5400000">
            <a:off x="4081635" y="-2966019"/>
            <a:ext cx="1052735" cy="69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59832" y="1196752"/>
            <a:ext cx="322511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МБДОУ «ЦРР №28 «Огонек»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348880"/>
            <a:ext cx="53384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Экскурсия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гр. 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№3 «незабудки»</a:t>
            </a:r>
          </a:p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детскую игровую студию</a:t>
            </a:r>
            <a:endParaRPr lang="ru-RU" sz="2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G:\11\лукоморье\20180209_10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356992"/>
            <a:ext cx="1872208" cy="1872008"/>
          </a:xfrm>
          <a:prstGeom prst="flowChartConnector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  <p:sp>
        <p:nvSpPr>
          <p:cNvPr id="11" name="Прямоугольник 10"/>
          <p:cNvSpPr/>
          <p:nvPr/>
        </p:nvSpPr>
        <p:spPr>
          <a:xfrm>
            <a:off x="2339752" y="522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Февраль 2018 </a:t>
            </a:r>
            <a:r>
              <a:rPr lang="ru-RU" sz="1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года</a:t>
            </a:r>
            <a:endParaRPr lang="ru-RU" sz="1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1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97"/>
          <a:stretch/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92" y="0"/>
            <a:ext cx="63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260648"/>
            <a:ext cx="508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занимались рукоделием: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штопали носки Мороза Ивановича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11\лукоморье\20180209_10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962113" cy="120442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060848"/>
            <a:ext cx="2456832" cy="347848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340768"/>
            <a:ext cx="2195289" cy="292705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653136"/>
            <a:ext cx="2448272" cy="198813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https://img-fotki.yandex.ru/get/6801/137293384.e1/0_130f76_645e105d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2204864"/>
            <a:ext cx="1872208" cy="283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8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97"/>
          <a:stretch/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92" y="0"/>
            <a:ext cx="63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1340768"/>
            <a:ext cx="2407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 на память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11\лукоморье\20180209_10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77072"/>
            <a:ext cx="2196728" cy="1348438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48680"/>
            <a:ext cx="4267200" cy="26003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573016"/>
            <a:ext cx="4104456" cy="279430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8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97"/>
          <a:stretch/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92" y="0"/>
            <a:ext cx="63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260648"/>
            <a:ext cx="347608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Слава нашей стороне,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Слава русской старине!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про эту старину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Вам рассказывать начну,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все вы знать могли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делах родной земли. 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Времена теперь другие,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 мысли, и дела –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Далеко ушла Россия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страны, какой была! 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Умный, сильный наш народ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Далеко глядит вперед,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преданья старины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Забывать мы не должны!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Слава русской старине,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Слава нашей стороне!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11\лукоморье\20180209_10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16832"/>
            <a:ext cx="2196728" cy="1348438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018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97"/>
          <a:stretch/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92" y="0"/>
            <a:ext cx="63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11\лукоморье\20180209_10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222" y="567649"/>
            <a:ext cx="2196728" cy="1348438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619672" y="2492896"/>
            <a:ext cx="6391861" cy="26224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следующей встречи…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5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97"/>
          <a:stretch/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92" y="0"/>
            <a:ext cx="63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:\11\лукоморье\20180209_101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564904"/>
            <a:ext cx="4968552" cy="342697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87624" y="1124744"/>
            <a:ext cx="7463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экскурсии: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традициями и бытом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русского народа через сказку, игры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и песни.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332656"/>
            <a:ext cx="388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«Чем дальше в будущее входим,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 больше прошлым дорожим…»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97"/>
          <a:stretch/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92" y="0"/>
            <a:ext cx="63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332656"/>
            <a:ext cx="4507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встретила хозяйка теплой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уютной горницы,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Людмила Анатольевна.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11\лукоморье\20180209_10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204864"/>
            <a:ext cx="1800200" cy="110503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4098" name="Picture 2" descr="G:\11\лукоморье\20180209_102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365104"/>
            <a:ext cx="3347896" cy="224189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G:\11\лукоморье\20180209_1022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556792"/>
            <a:ext cx="2304256" cy="254428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32656"/>
            <a:ext cx="2016224" cy="151216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G:\11\лукоморье\IMG-20180209-WA00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204864"/>
            <a:ext cx="2389766" cy="424847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8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97"/>
          <a:stretch/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92" y="0"/>
            <a:ext cx="63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16632"/>
            <a:ext cx="4601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Людмила Анатольевна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сказку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познакомила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бытом крестьян.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11\лукоморье\20180209_10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8640"/>
            <a:ext cx="2196728" cy="1348438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050" name="Picture 2" descr="G:\11\лукоморье\20180209_103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412776"/>
            <a:ext cx="2083777" cy="254270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916832"/>
            <a:ext cx="2232248" cy="413290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221088"/>
            <a:ext cx="2047875" cy="250507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221088"/>
            <a:ext cx="1913508" cy="2495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412776"/>
            <a:ext cx="1890210" cy="252028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8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97"/>
          <a:stretch/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92" y="0"/>
            <a:ext cx="63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11\лукоморье\20180209_10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0648"/>
            <a:ext cx="1656184" cy="1016631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29892">
            <a:off x="6326244" y="1950681"/>
            <a:ext cx="1810659" cy="21212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37752">
            <a:off x="1709508" y="1929263"/>
            <a:ext cx="1803058" cy="207017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 b="12220"/>
          <a:stretch>
            <a:fillRect/>
          </a:stretch>
        </p:blipFill>
        <p:spPr bwMode="auto">
          <a:xfrm>
            <a:off x="4067944" y="1844824"/>
            <a:ext cx="1784208" cy="208823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581128"/>
            <a:ext cx="1686737" cy="205654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 t="8038"/>
          <a:stretch>
            <a:fillRect/>
          </a:stretch>
        </p:blipFill>
        <p:spPr bwMode="auto">
          <a:xfrm>
            <a:off x="1547664" y="4437112"/>
            <a:ext cx="1792848" cy="216381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4653136"/>
            <a:ext cx="1728192" cy="158417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75656" y="2606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«Старинная утварь домашняя-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Предметы покинувших лет,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Страница из жизни вчерашняя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Льёт тёплый из прошлого свет». 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97"/>
          <a:stretch/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92" y="0"/>
            <a:ext cx="63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836712"/>
            <a:ext cx="4426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Помогли Дуняше приготовить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кашу.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11\лукоморье\20180209_10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229200"/>
            <a:ext cx="2196728" cy="1348438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04664"/>
            <a:ext cx="2236483" cy="237626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844824"/>
            <a:ext cx="3594950" cy="318708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284984"/>
            <a:ext cx="2268252" cy="302433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8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97"/>
          <a:stretch/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92" y="0"/>
            <a:ext cx="63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404664"/>
            <a:ext cx="6519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Ходили с коромыслом на колодец за водой,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приготовить ароматный травяной чай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11\лукоморье\20180209_10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869160"/>
            <a:ext cx="2196728" cy="1348438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484784"/>
            <a:ext cx="2016224" cy="280518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420888"/>
            <a:ext cx="2075546" cy="345638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2492896"/>
            <a:ext cx="2037368" cy="345735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8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97"/>
          <a:stretch/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92" y="0"/>
            <a:ext cx="63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32656"/>
            <a:ext cx="687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игровой форме приготовили тесто для блинов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11\лукоморье\20180209_10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869160"/>
            <a:ext cx="2196728" cy="1348438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124744"/>
            <a:ext cx="4536504" cy="281506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 b="15810"/>
          <a:stretch>
            <a:fillRect/>
          </a:stretch>
        </p:blipFill>
        <p:spPr bwMode="auto">
          <a:xfrm>
            <a:off x="4211960" y="4293096"/>
            <a:ext cx="3672408" cy="226014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http://www.horcenter.ru/upload/iblock/9cc/9ccd3c443c6488245f8440d63ca6a2a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196752"/>
            <a:ext cx="1981071" cy="285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8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97"/>
          <a:stretch/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92" y="0"/>
            <a:ext cx="63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4797152"/>
            <a:ext cx="2201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очень много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играли…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11\лукоморье\20180209_10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924944"/>
            <a:ext cx="2196728" cy="1348438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980728"/>
            <a:ext cx="1869672" cy="249289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57017">
            <a:off x="1696571" y="3838702"/>
            <a:ext cx="1944216" cy="241862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88640"/>
            <a:ext cx="2843361" cy="205001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836712"/>
            <a:ext cx="1836204" cy="244827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57850">
            <a:off x="6074787" y="3940066"/>
            <a:ext cx="1944216" cy="229890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8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132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19</cp:revision>
  <dcterms:created xsi:type="dcterms:W3CDTF">2018-02-15T07:36:46Z</dcterms:created>
  <dcterms:modified xsi:type="dcterms:W3CDTF">2018-03-11T13:50:51Z</dcterms:modified>
</cp:coreProperties>
</file>