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64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118D7-3D5D-4FC3-9596-AF4663851D21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EA875-2932-4DAE-903A-EF37808D5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367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EA875-2932-4DAE-903A-EF37808D568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63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D09B-CE1B-43BA-B944-9DEA44236CB4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B81A-1B14-4E0C-8A7C-6D70CB5B6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08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D09B-CE1B-43BA-B944-9DEA44236CB4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B81A-1B14-4E0C-8A7C-6D70CB5B6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87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D09B-CE1B-43BA-B944-9DEA44236CB4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B81A-1B14-4E0C-8A7C-6D70CB5B6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18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D09B-CE1B-43BA-B944-9DEA44236CB4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B81A-1B14-4E0C-8A7C-6D70CB5B6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33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D09B-CE1B-43BA-B944-9DEA44236CB4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B81A-1B14-4E0C-8A7C-6D70CB5B6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52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D09B-CE1B-43BA-B944-9DEA44236CB4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B81A-1B14-4E0C-8A7C-6D70CB5B6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28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D09B-CE1B-43BA-B944-9DEA44236CB4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B81A-1B14-4E0C-8A7C-6D70CB5B6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37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D09B-CE1B-43BA-B944-9DEA44236CB4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B81A-1B14-4E0C-8A7C-6D70CB5B6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30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D09B-CE1B-43BA-B944-9DEA44236CB4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B81A-1B14-4E0C-8A7C-6D70CB5B6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51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D09B-CE1B-43BA-B944-9DEA44236CB4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B81A-1B14-4E0C-8A7C-6D70CB5B6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6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D09B-CE1B-43BA-B944-9DEA44236CB4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B81A-1B14-4E0C-8A7C-6D70CB5B6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73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DD09B-CE1B-43BA-B944-9DEA44236CB4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EB81A-1B14-4E0C-8A7C-6D70CB5B6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62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374"/>
            <a:ext cx="12191999" cy="683462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0740"/>
            <a:ext cx="12191998" cy="68769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62265" y="1252728"/>
            <a:ext cx="5985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ЦРР детский сад № 28 «Огонек»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7792" y="2313016"/>
            <a:ext cx="59801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 по теме :</a:t>
            </a: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«Воспитание любви к родному краю».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78623" y="4434840"/>
            <a:ext cx="2883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воспитатель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Сапожникова М.Ш.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0912" y="5824728"/>
            <a:ext cx="1436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Бердск 2022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79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374"/>
            <a:ext cx="12191999" cy="683462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5979" y="647383"/>
            <a:ext cx="1132003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Академик Д. С. Лихачев говорил: «Воспитание любви к родному краю, к родной культуре, к родному поселку,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родной речи – задача первостепенной важности и нет необходимости это доказывать».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как воспитать эту любовь? Она начинается с малого – с любви к своей семье, к своему дому, улице  и городу, в котором живешь.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начинается в семье, потому что семья является первым коллективом ребенка, в котором он должен чувствовать себя любимым, равноправным членом. Потом будут в его жизни другие коллективы и он постепенно поймет, что является частицей большого города, страны.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необходимо изучать с детьми историю своей семьи, потому что, как правило, история семьи связана с историей нашей Родины. Начните с семейных фотографий, беседуйте с детьми, рассматривайте фотографии, рассказывайте о бабушках, дедушках, чем они занимались, как жили; свяжите их жизнь с жизнью страны. Может,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ети не все поймут, но обязательно проникнутся событиями. Родители прожили часть жизни и, конечно, детям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интересно узнать о них больше, поэтому иллюстрируйте свою жизнь фотографиями. Минуты общения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помогают детям ярче, живее, эмоциональнее воспринимать окружающий мир, прошлое и настоящее своей семьи.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 радуются или печалятся, ощущают свою причастность к своим близким , к героическому прошлому своей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Родины, подвигам и труду.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изучить с детьми место, где мы живем, любимые парки  и скверы, улицы и достопримечательности.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выходные хорошо побродить по знакомым улицам, обращая при этом внимание на красоту родного города, красоту природы родного края. Развивать интерес к событиям, происходящим в городе и стране, воспитывать чувство гордости за свой город, познакомить детей с государственными символами России и гербом родного города, а также побеседовать с детьми о том, чем славится, чем знаменит наш город.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288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374"/>
            <a:ext cx="12191999" cy="683462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7709" y="625033"/>
            <a:ext cx="112722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в дошкольном возрасте посещение краеведческого музея с целью знакомства с историей родного края.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Попадая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погружаются в мир старинного русского быта, получают возможность «пропитаться русским духом»,  приобщиться  к культурному наследию  своего народа.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начинается с познания. Мы любим то , что хорошо знаем. Поэтому с ранних лет ребенок впитывает, а затем хранит в сердце знания того, чем знаменит родной край, какова его природа , как живут люди, каким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рудом они заняты.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дошкольного возраста начинают развиваться те чувства, черты характера, которые связывают его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своим народом, своей страной. Корни этого влияния в языке, в народных песнях, музыке, играх, впечатлениях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природе родного края, о быте, нравах и обычаях людей, среди которых он живет.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8861" y="3133293"/>
            <a:ext cx="111179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 fontAlgn="base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каждого из нас – своя малая Родина. Любовью к ней, к людям, живущим на этой земле, гордостью за свой край пронизана вся наша работа. И пока мы интересуемся прошлым, изучаем свою историю – не прерывается связь поколений. Считаю, что эта работа – маленький ручеёк, который со временем станет большой рекой в деле воспитания дошкольников. Недаром В. В. Сухомлинский утверждал, что детство – это каждодневное открытие мира, и поэтому надо сделать так, чтобы оно стало, прежде всего, познанием человека и Отечества, их красоты и величия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8005" y="4979694"/>
            <a:ext cx="8109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8740" indent="449580" algn="just" fontAlgn="base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не мы, то кто – же</a:t>
            </a:r>
          </a:p>
          <a:p>
            <a:pPr marL="1348740" indent="449580" algn="just" fontAlgn="base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 нашим поможет?</a:t>
            </a:r>
          </a:p>
          <a:p>
            <a:pPr marL="1348740" indent="449580" algn="just" fontAlgn="base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 наш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любить и знать.</a:t>
            </a:r>
          </a:p>
          <a:p>
            <a:pPr marL="1348740" indent="449580" algn="just" fontAlgn="base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важно -  не опоздать!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193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519</Words>
  <Application>Microsoft Office PowerPoint</Application>
  <PresentationFormat>Произвольный</PresentationFormat>
  <Paragraphs>31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36</cp:revision>
  <dcterms:created xsi:type="dcterms:W3CDTF">2022-01-29T17:44:16Z</dcterms:created>
  <dcterms:modified xsi:type="dcterms:W3CDTF">2022-01-31T07:51:18Z</dcterms:modified>
</cp:coreProperties>
</file>