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420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1"/>
            <a:ext cx="6857999" cy="914400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857232"/>
            <a:ext cx="7500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2928935"/>
            <a:ext cx="79295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 ребенка в семье.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Рахманова Ю.С.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МБДОУЦРР№28 «Огонек»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№3 «Незабудки»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57884" y="5113864"/>
            <a:ext cx="2643207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 descr="F:\картинки и клипарт\d98928c4b3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1974677" cy="2784479"/>
          </a:xfrm>
          <a:prstGeom prst="rect">
            <a:avLst/>
          </a:prstGeom>
          <a:noFill/>
        </p:spPr>
      </p:pic>
      <p:pic>
        <p:nvPicPr>
          <p:cNvPr id="8" name="Picture 4" descr="F:\картинки и клипарт\f5b8bc85df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42"/>
            <a:ext cx="1714492" cy="27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1"/>
            <a:ext cx="6857999" cy="91440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92867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Трудовое воспитание детей не должно осуществляться в отрыве от семейного воспитания. В семье имеются благоприятные условия для формирования у детей трудолюбия. Это прежде всего наглядность, доступность разнообразного домашнего труда, ежедневно совершаемого взрослыми на глазах у ребенка, ощутимость результатов этого труда, возможность для ребенка систематически участвовать в этом труде, работать вместе со взрослыми. В совместной со старшими членами семьи трудовой деятельности ребенок, подражая старшим, быстрее овладевает трудовыми навыками, перенимает рациональные приемы работы. Труд вместе с родителями доставляет ребенку радость.</a:t>
            </a:r>
          </a:p>
          <a:p>
            <a:r>
              <a:rPr lang="ru-RU" sz="1600" dirty="0" smtClean="0">
                <a:latin typeface="Book Antiqua" pitchFamily="18" charset="0"/>
              </a:rPr>
              <a:t>      Участие в хозяйственно-бытовом труде позволяет ребенку реально ощутить свою причастность к заботам семьи, почувствовать себя членом семейного коллектива. Это способствует воспитанию многих важных качеств личности: отзывчивости, заботливости, бережливости, ответственности, самостоятельности.</a:t>
            </a:r>
          </a:p>
          <a:p>
            <a:r>
              <a:rPr lang="ru-RU" sz="1600" dirty="0" smtClean="0">
                <a:latin typeface="Book Antiqua" pitchFamily="18" charset="0"/>
              </a:rPr>
              <a:t>       В семье ребенок слышит рассказы родителей о своем труде и производственной деятельности других людей. Это расширяет представления ребенка о труде взрослых, формирует интерес и уважение к нему. Некоторые родители, понимая, что ребенок дошкольного возраста должен посильно трудиться, не представляют, каковы его возможности, как сформировать у него трудовые навыки, как сделать выполнение им трудовых обязанностей систематическим, как с возрастом должны изменяться эти обязанности, руководство и контроль со стороны взрослых.</a:t>
            </a:r>
            <a:endParaRPr lang="ru-RU" sz="1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Для того чтобы родители могли осуществлять трудовое воспитание в семье в единстве с детским садом, они должны хорошо знать, какие задачи трудового воспитания ставятся "Программой воспитания в детском саду", знать практику трудового воспитания в дошкольном учреждении. С этой целью необходимо систематически знакомить родителей с содержанием и методами трудового воспитания детей разного возраста.</a:t>
            </a:r>
          </a:p>
          <a:p>
            <a:r>
              <a:rPr lang="ru-RU" sz="1600" dirty="0" smtClean="0">
                <a:latin typeface="Book Antiqua" pitchFamily="18" charset="0"/>
              </a:rPr>
              <a:t>    При планировании работы с семьей педагогическое просвещение родителей по вопросам трудового воспитания дошкольников должно занимать особое место. В плане каждой возрастной группы необходимо отразить содержание и формы пропаганды трудового воспитания, изучения и обобщения положительного семейного опыта. При этом следует учитывать типичные трудности, с которыми сталкиваются родители, наиболее часто допускаемые ими ошибки в трудовом воспитании детей. Это недооценка важности трудового воспитания, начиная с младшего дошкольного возраста, нравственного значения труда ребенка как проявления его заботы о членах семьи; незнание возрастных особенностей дошкольников, их возможностей, незнание того, каким по содержанию должен быть труд ребенка того или иного возраста, правильных методов воздействия взрослых на ребенка; отсутствие обязательности, систематичности в выполнении детьми поручений и обязанностей; недооценка важности формирования эмоционального отношения к труду, общественно-направленных мотивов трудовой деятельности.</a:t>
            </a:r>
          </a:p>
          <a:p>
            <a:r>
              <a:rPr lang="ru-RU" sz="1600" dirty="0" smtClean="0">
                <a:latin typeface="Book Antiqua" pitchFamily="18" charset="0"/>
              </a:rPr>
              <a:t>       Для разъяснения родителям форм и методов трудового воспитания дошкольников могут быть использованы разнообразные формы: собрания, консультации, беседы, лекции, дни открытых дверей, тематические стенды, выставки и др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Много дает наглядное ознакомление родителей с постановкой трудового воспитания в детском саду. Так, в дни открытых дверей родители могут наблюдать режимные процессы, самообслуживания в младшей группе, в средней и старшей группах - коллективный труд детей в природе, уборку групповой комнаты, ремонт книг и др.</a:t>
            </a:r>
          </a:p>
          <a:p>
            <a:r>
              <a:rPr lang="ru-RU" sz="1600" dirty="0" smtClean="0">
                <a:latin typeface="Book Antiqua" pitchFamily="18" charset="0"/>
              </a:rPr>
              <a:t>       Трудовому воспитанию старшего дошкольника в семье можно посвятить собрание родителей. Перед собранием показать им коллективный труд детей по уборке групповой комнаты. К собранию хорошо оформить стенд, где поместить статьи о важности трудового воспитания. Тексты желательно иллюстрировать фотографиями, отображающими труд детей в семье и в детском саду.</a:t>
            </a:r>
          </a:p>
          <a:p>
            <a:r>
              <a:rPr lang="ru-RU" sz="1600" dirty="0" smtClean="0">
                <a:latin typeface="Book Antiqua" pitchFamily="18" charset="0"/>
              </a:rPr>
              <a:t>       На собрании можно заслушать одно - два сообщения родителей о положительном опыте трудового воспитания в семье. Педагог помогает родителям подготовить сообщение, проанализировать и обобщить их опыт воспитания ребенка в труде.</a:t>
            </a:r>
          </a:p>
          <a:p>
            <a:r>
              <a:rPr lang="ru-RU" sz="1600" dirty="0" smtClean="0">
                <a:latin typeface="Book Antiqua" pitchFamily="18" charset="0"/>
              </a:rPr>
              <a:t>       Во время экскурсии по детскому саду родители наблюдают, как дети трудятся по уборке групповой комнаты, узнают о методах руководства воспитателя работой ребят, видят, как их дети участвуют в общем труде детского коллектива, каковы его умения, старательность, самостоятельность, могут сравнить успехи своего ребенка с успехами других детей.</a:t>
            </a:r>
          </a:p>
          <a:p>
            <a:r>
              <a:rPr lang="ru-RU" sz="1600" dirty="0" smtClean="0">
                <a:latin typeface="Book Antiqua" pitchFamily="18" charset="0"/>
              </a:rPr>
              <a:t>      Воспитатель знакомит с задачами трудового воспитания старших дошкольников, характеризует трудовые навыки ребят своей группы, особо отмечая тех, кто отличается трудолюбием, большей самостоятельностью, стремлением помогать другим.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          Одна из форм совместной работы детского сада и семьи по трудовому воспитанию детей - привлечение их к той конкретной помощи, которую оказывают родители детскому саду: по благоустройству помещения и участка, изготовлению учебного, игрового и другого оборудования. Обычно эту работу родители выполняют в отсутствии детей и не используют ее в воспитательных целях. </a:t>
            </a:r>
          </a:p>
          <a:p>
            <a:r>
              <a:rPr lang="ru-RU" dirty="0" smtClean="0">
                <a:latin typeface="Book Antiqua" pitchFamily="18" charset="0"/>
              </a:rPr>
              <a:t>        Важно организовать труд родителей таким образом, чтобы дети могли не только наблюдать его, но и участвовать в нем.</a:t>
            </a:r>
          </a:p>
          <a:p>
            <a:r>
              <a:rPr lang="ru-RU" dirty="0" smtClean="0">
                <a:latin typeface="Book Antiqua" pitchFamily="18" charset="0"/>
              </a:rPr>
              <a:t>Систематическая работа с родителями, единство педагогических воздействий на ребенка детского сада и семьи позволяют добиваться хороших результатов в трудовом воспитании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Administrator</cp:lastModifiedBy>
  <cp:revision>7</cp:revision>
  <dcterms:created xsi:type="dcterms:W3CDTF">2012-03-04T23:56:59Z</dcterms:created>
  <dcterms:modified xsi:type="dcterms:W3CDTF">2015-12-27T12:15:14Z</dcterms:modified>
</cp:coreProperties>
</file>