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9" r:id="rId12"/>
    <p:sldId id="264" r:id="rId13"/>
    <p:sldId id="268" r:id="rId14"/>
    <p:sldId id="265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35" d="100"/>
          <a:sy n="35" d="100"/>
        </p:scale>
        <p:origin x="-3708" y="-1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8DE5-8992-4C3C-9F16-FF8EEBDF48C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D1AB-EE59-4B55-AC6D-B7763A6ED4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583362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Ландыш серебристый.</a:t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МБДОУЦРР№28 «Огонёк»</a:t>
            </a:r>
            <a:b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  <a:b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Благодаренко Г. В.</a:t>
            </a:r>
            <a:b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Рахманова Ю. С.</a:t>
            </a:r>
            <a:b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Вернер Е. С.</a:t>
            </a:r>
            <a:endParaRPr lang="ru-RU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5" y="357166"/>
            <a:ext cx="814393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Мечта.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стоял старый трухлявый пень.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давно уже потерял свою пышную крону и мечтал вновь стать красивым.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Пень часто вспоминал, что когда-то и он был молодым и у него было много друзей птиц, которые прятались в его листве и строили там гнёзда, выводили маленьких птенцов и учили их летать. В жаркие летние деньки звери прятались под его пушистой кроной и наслаждались прохладой.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сейчас редкий путник пройдёт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от усталости сядет отдохнуть на нём, да ещё заяц- длинные уши прыгнет и боязливо оглянется  вокруг, чтобы его ненароком не поймала хитрая лисица или сова.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Никому- то я, старый пенёк, не нужен», - с грустью думал он. Но вдруг он услышал тихий, нежный голосок: «Простите, а  можно мне поселиться рядышком с вами?»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был маленький цветочек, который пророс прямо на пеньке.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«Конечно, конечно»,- улыбнулся старый пень.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Тебе здесь будет уютно и тепло, я  буду защищать тебя от холодного ветра и поддерживать твой стебелёк.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подружились пень и маленький нежный цветок.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Теперь, проходя мимо пенька, каждый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любовался его красотой.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«Наконец-то я стал красивым и нужным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хотя бы кому- то , наконец –то исполнилась моя самая заветная мечта».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Рахманова Ю. С.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Юлия\Desktop\работа\первоцветы\IMG_71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0654"/>
            <a:ext cx="5127717" cy="683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чудо?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и лёд.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пробивается вперёд 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ервый нежный первоцвет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Шлёт тебе весны привет.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Чудо теплится вдали,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 счастье принеси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маленький цветок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Манит взором каждый год.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Челгунова Дарья.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Юлия\Desktop\работа\первоцветы\IMG_71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466262"/>
            <a:ext cx="4117343" cy="639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Весна- то щебет соловья,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Весна- капель и песнь ручья,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Весна-луч солнца золотой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вновь играется с тобой.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Весна- чудесные деньки 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Весна- оттаяли пеньки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небеса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шепчут: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 вам пришла весна»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по лесу пробежит,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Она куда-то вновь спешит.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Разбудит первый первоцвет,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Прекрасней в мире просто нет.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Лиловый, синий,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удивляешь ты порой.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Петров Илюша.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Юлия\Desktop\работа\первоцветы\IMG_71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04" y="571480"/>
            <a:ext cx="7882047" cy="59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833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Последний снег едва блести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скоро уж растает.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в наши края спешит,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Следы зимы сметая.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 серебристый рыхлый снег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Согреет солнце нежное.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Приветствуя тепло и свет,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Распустятся подснежники.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Сквозь холод хрупкие цветы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смело пробиваются.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чувствуя приход весны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Природа пробуждается.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Данилов Андрей.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Юлия\Desktop\работа\первоцветы\IMG_71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524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Юлия\Desktop\работа\первоцветы\IMG_71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" y="0"/>
            <a:ext cx="91445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642918"/>
            <a:ext cx="76438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Весенняя полянка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Весенняя полянка,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красота!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 весенним солнцем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здесь кутерьма.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Спешат друг к другу гости,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Общаются, поют.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лесной полянке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Туда –сюда снуют.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Юлия\Desktop\работа\первоцветы\IMG_71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50" y="1643050"/>
            <a:ext cx="5357850" cy="489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67151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цветочков много,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вот она одна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Такая расписная,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Столовая лесная.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словно на тарелке,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блюда подают,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насекомых кормят,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друга узнают.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42918"/>
            <a:ext cx="41588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пчёлка озорная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Пьёт вкусненький нектар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гусеница Линда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Вкушает весны дар.</a:t>
            </a:r>
          </a:p>
          <a:p>
            <a:endParaRPr lang="ru-RU" dirty="0"/>
          </a:p>
        </p:txBody>
      </p:sp>
      <p:pic>
        <p:nvPicPr>
          <p:cNvPr id="7170" name="Picture 2" descr="C:\Users\Юлия\Pictures\20150424_1418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31" y="285728"/>
            <a:ext cx="464347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ия\Pictures\20150424_1418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00406"/>
            <a:ext cx="5929322" cy="355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42918"/>
            <a:ext cx="40719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божья коровка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Любуется и пьёт,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на цветочках этих,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Нектар- ну словно мёд.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- какая прелесть,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красота!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весело резвится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Лесная детвора.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: Вернер Е. С.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C:\Users\Юлия\Pictures\20150424_1419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154" y="2714620"/>
            <a:ext cx="6277846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642918"/>
            <a:ext cx="82153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снегом спрятался подснежник,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Проспал всю зиму напролёт,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Весной проснулся, встрепенулся,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Вокруг него лишь снег да лёд.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Росток под снегом развернулся,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 солнцу в высь он потянулся.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полянке оглянулся: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«Смотрите все- ведь я проснулся,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Смотрите, люди,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живой,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 дружить всегда с тобой».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Благодаренко Г. В.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Юлия\Desktop\работа\первоцветы\IMG_71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863770"/>
            <a:ext cx="4760485" cy="467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5" y="785794"/>
            <a:ext cx="81439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Весеннее настроение.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тёплый солнечный денёк. На полянке под могучим деревом весело резвились маленькие зайчата.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играли в догонялки.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 небу проплывала сердитая тучка, она приостановилась, замерла и с любопытством стала наблюдать за зайчатами.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веселее играли зайчата, тем тучка становилась всё чернее и чернее, она грустно смотрела на игру и злилась, что её не приглашают.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наконец, она решила разогнать всех по домам.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Хлопнула она в ладоши, загремел гром, но зайчата продолжали веселиться и ничего не заметили 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тучка решила напугать зайчат дождём, но они ещё больше обрадовались тёплому дождю и стали прыгать по лужам. Тучка была в ярости, ведь что бы она не делала, зайчата дружно играли.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Тучка громко загремела, и бросила на полянку молнию.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Молния попала в ствол дерева, под которым были малыши.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испугались и разбежались.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Тучке стало скучно, и она полетела дальше.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5" y="785794"/>
            <a:ext cx="81439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Выглянуло солнышко, зайчата вновь собрались у могучего дерева и с сожалением и грустью смотрели на раненое дерево.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не знали, как ему помочь. Маленькие зайчата даже заплакали и запричитали: «Где же мы будем играть? Ведь эта полянка была самая красивая в нашем лесу».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Повеял легкий ветерок, и на лесной полянке появилась красавица Весна.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«Почему вы грустите?»- спросила она.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Зайцы рассказали ей всё, что с ними произошло. Весна взмахнула своей волшебной веточкой весёлого настроения, прикоснулась к стволу дерева и оно стало прежним.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Зайчата обрадовались и закружили Весну в весёлом хороводе.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подарила волшебную  веточку весеннего настроения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зайчатам и сказала: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«Эта веточка не простая, кто коснётся её цветка, тот сразу  становится счастливым.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Зайцы были рады такому замечательному подарку.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поблагодарили красавицу Весну и пригласили её к себе в гости.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Папченко Максим.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tscy;&amp;vcy;&amp;iecy;&amp;tcy; &amp;scy;&amp;vcy;&amp;iecy;&amp;tcy;&amp;lcy;&amp;ocy; &amp;zcy;&amp;iecy;&amp;lcy;&amp;iecy;&amp;ncy;&amp;ycy;&amp;jcy; &amp;fcy;&amp;ocy;&amp;tcy;&amp;ocy; &amp;Fcy;&amp;ocy;&amp;tcy;&amp;ocy;&amp;acy;&amp;rcy;&amp;khcy;&amp;icy;&amp;v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Юлия\Desktop\работа\первоцветы\IMG_71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732231"/>
            <a:ext cx="7858588" cy="589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867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Ландыш серебристый.  МБДОУЦРР№28 «Огонёк» Группа №3 «Незабудки» Благодаренко Г. В. Рахманова Ю. С. Вернер Е. 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Весна.</vt:lpstr>
      <vt:lpstr>Презентация PowerPoint</vt:lpstr>
      <vt:lpstr>Последний снег едва блести И скоро уж растает. Весна в наши края спешит, Следы зимы сметая. Тот серебристый рыхлый снег Согреет солнце нежное. Приветствуя тепло и свет, Распустятся подснежники. Сквозь холод хрупкие цветы Так смело пробиваются. И чувствуя приход весны Природа пробуждается. Автор: Данилов Андрей.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Administrator</cp:lastModifiedBy>
  <cp:revision>8</cp:revision>
  <dcterms:created xsi:type="dcterms:W3CDTF">2015-04-24T01:33:46Z</dcterms:created>
  <dcterms:modified xsi:type="dcterms:W3CDTF">2015-11-02T14:55:02Z</dcterms:modified>
</cp:coreProperties>
</file>