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2F45-FA3C-4C9C-AD49-297A3E29990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1B4E0-D3FB-4983-9180-2CD4B41C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Pictures\1278392285_1271444987_55339600cd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1785926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Летние каникулы </a:t>
            </a:r>
            <a:r>
              <a:rPr lang="ru-RU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домовёнка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Кузьки.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5429264"/>
            <a:ext cx="4786346" cy="14287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Yu Gothic" pitchFamily="34" charset="-128"/>
                <a:cs typeface="Times New Roman" pitchFamily="18" charset="0"/>
              </a:rPr>
              <a:t>Воспитатели: Рахманова Ю.С.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Yu Gothic" pitchFamily="34" charset="-128"/>
                <a:cs typeface="Times New Roman" pitchFamily="18" charset="0"/>
              </a:rPr>
              <a:t>Благодаренко Г. В.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Yu Gothic" pitchFamily="34" charset="-128"/>
                <a:cs typeface="Times New Roman" pitchFamily="18" charset="0"/>
              </a:rPr>
              <a:t>Группа №3 «Незабудки»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Yu Gothic" pitchFamily="34" charset="-128"/>
                <a:cs typeface="Times New Roman" pitchFamily="18" charset="0"/>
              </a:rPr>
              <a:t>2016г.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Yu 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pic>
        <p:nvPicPr>
          <p:cNvPr id="10242" name="Picture 2" descr="C:\Users\Юлия\Desktop\ивана купала\DSC_3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953366"/>
            <a:ext cx="4786346" cy="320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Юлия\Desktop\ивана купала\DSC_3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857232"/>
            <a:ext cx="38413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7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pic>
        <p:nvPicPr>
          <p:cNvPr id="2051" name="Picture 3" descr="C:\Users\Юлия\Desktop\ивана купала\DSC_3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3714776" cy="248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Юлия\Desktop\ивана купала\DSC_3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42918"/>
            <a:ext cx="3571900" cy="239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Юлия\Desktop\ивана купала\DSC_32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071810"/>
            <a:ext cx="44816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pic>
        <p:nvPicPr>
          <p:cNvPr id="3074" name="Picture 2" descr="C:\Users\Юлия\Desktop\ивана купала\DSC_3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962548" cy="265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ивана купала\DSC_3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3786214" cy="253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ия\Desktop\ивана купала\DSC_32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928934"/>
            <a:ext cx="4727607" cy="316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pic>
        <p:nvPicPr>
          <p:cNvPr id="4098" name="Picture 2" descr="C:\Users\Юлия\Desktop\ивана купала\DSC_3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28"/>
            <a:ext cx="3786214" cy="253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ия\Desktop\ивана купала\DSC_3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786058"/>
            <a:ext cx="469501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pic>
        <p:nvPicPr>
          <p:cNvPr id="5122" name="Picture 2" descr="C:\Users\Юлия\Desktop\ивана купала\DSC_3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793"/>
            <a:ext cx="3767263" cy="2522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\Desktop\ивана купала\DSC_3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643314"/>
            <a:ext cx="309444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Юлия\Desktop\ивана купала\DSC_3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156" y="4000504"/>
            <a:ext cx="2843996" cy="190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Юлия\Desktop\ивана купала\DSC_32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1202" y="571480"/>
            <a:ext cx="2399371" cy="160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Юлия\Desktop\ивана купала\DSC_32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186" y="571480"/>
            <a:ext cx="2327934" cy="155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Юлия\Desktop\ивана купала\DSC_32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2214554"/>
            <a:ext cx="2805111" cy="187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pic>
        <p:nvPicPr>
          <p:cNvPr id="6146" name="Picture 2" descr="C:\Users\Юлия\Desktop\ивана купала\DSC_3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7" y="928670"/>
            <a:ext cx="234750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Юлия\Desktop\ивана купала\DSC_3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857232"/>
            <a:ext cx="234750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Юлия\Desktop\ивана купала\DSC_3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6756" y="3214686"/>
            <a:ext cx="4192274" cy="280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Юлия\Desktop\ивана купала\DSC_3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000108"/>
            <a:ext cx="320114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Юлия\Desktop\ивана купала\DSC_3325.JPG"/>
          <p:cNvPicPr>
            <a:picLocks noChangeAspect="1" noChangeArrowheads="1"/>
          </p:cNvPicPr>
          <p:nvPr/>
        </p:nvPicPr>
        <p:blipFill>
          <a:blip r:embed="rId7" cstate="print"/>
          <a:srcRect b="29465"/>
          <a:stretch>
            <a:fillRect/>
          </a:stretch>
        </p:blipFill>
        <p:spPr bwMode="auto">
          <a:xfrm>
            <a:off x="4071934" y="2357430"/>
            <a:ext cx="257176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pic>
        <p:nvPicPr>
          <p:cNvPr id="7170" name="Picture 2" descr="C:\Users\Юлия\Desktop\ивана купала\DSC_3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4357718" cy="291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Юлия\Desktop\ивана купала\DSC_3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928670"/>
            <a:ext cx="2911815" cy="194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Юлия\Desktop\ивана купала\DSC_3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71546"/>
            <a:ext cx="266762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Юлия\Desktop\ивана купала\DSC_33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918"/>
            <a:ext cx="330785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pic>
        <p:nvPicPr>
          <p:cNvPr id="8194" name="Picture 2" descr="C:\Users\Юлия\Desktop\ивана купала\DSC_3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73467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Юлия\Desktop\ивана купала\DSC_3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7" y="3500438"/>
            <a:ext cx="277432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Юлия\Desktop\ивана купала\DSC_3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71" y="928670"/>
            <a:ext cx="394807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Юлия\Desktop\ивана купала\DSC_3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84" y="3571876"/>
            <a:ext cx="373467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12036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13" y="0"/>
            <a:ext cx="9420225" cy="6858000"/>
          </a:xfrm>
          <a:prstGeom prst="rect">
            <a:avLst/>
          </a:prstGeom>
          <a:noFill/>
        </p:spPr>
      </p:pic>
      <p:pic>
        <p:nvPicPr>
          <p:cNvPr id="9218" name="Picture 2" descr="C:\Users\Юлия\Desktop\ивана купала\DSC_3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785794"/>
            <a:ext cx="266762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Юлия\Desktop\ивана купала\DSC_3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85794"/>
            <a:ext cx="298773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Юлия\Desktop\ивана купала\DSC_3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928670"/>
            <a:ext cx="2863266" cy="19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Юлия\Desktop\ивана купала\DSC_33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786058"/>
            <a:ext cx="4788116" cy="320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3</cp:revision>
  <dcterms:created xsi:type="dcterms:W3CDTF">2016-07-11T07:14:52Z</dcterms:created>
  <dcterms:modified xsi:type="dcterms:W3CDTF">2016-07-12T01:02:01Z</dcterms:modified>
</cp:coreProperties>
</file>