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66" r:id="rId4"/>
    <p:sldId id="264" r:id="rId5"/>
    <p:sldId id="265" r:id="rId6"/>
    <p:sldId id="263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823079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детский сад № 28</a:t>
            </a:r>
            <a:endParaRPr lang="ru-RU" sz="24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2256" y="2132856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в «Лукоморье»</a:t>
            </a:r>
            <a:endParaRPr lang="ru-RU" sz="280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«Незабудки»</a:t>
            </a:r>
            <a:endParaRPr lang="ru-RU" sz="2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414908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 Сапожникова М.Ш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57332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2023</a:t>
            </a:r>
            <a:endParaRPr lang="ru-RU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183" y="1556792"/>
            <a:ext cx="5831632" cy="43737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90872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экскурсия в «Лукоморье» группы «Незабудки»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328" y="724581"/>
            <a:ext cx="3515884" cy="263691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724581"/>
            <a:ext cx="2627784" cy="19708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 rot="5400000">
            <a:off x="5029835" y="3329259"/>
            <a:ext cx="3008255" cy="242088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624" y="3663026"/>
            <a:ext cx="3131840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035058" y="2445084"/>
            <a:ext cx="3073881" cy="230541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3579" y="3318949"/>
            <a:ext cx="3152045" cy="23640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509089" y="3314628"/>
            <a:ext cx="3117461" cy="23380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99592" y="105273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 ждали интересные игры, хороводы и много интересного…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Чуть позже мы очутились в сказке «Теремок»…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887" y="958416"/>
            <a:ext cx="6588224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358" y="1465889"/>
            <a:ext cx="6087282" cy="45654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3608" y="908720"/>
            <a:ext cx="6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Инсценировка сказки «Теремок»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875" y="877407"/>
            <a:ext cx="6804248" cy="51031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WPS Presentation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10</cp:revision>
  <dcterms:created xsi:type="dcterms:W3CDTF">2023-06-04T08:42:37Z</dcterms:created>
  <dcterms:modified xsi:type="dcterms:W3CDTF">2023-06-04T08:42:37Z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1049-11.1.0.11698</vt:lpwstr>
  </property>
</Properties>
</file>