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1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114B-840A-4710-83EE-7AE2764D329A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E572D-D19D-486B-B946-0F7D6F626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60524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492896"/>
            <a:ext cx="7416824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Масленица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3861048"/>
            <a:ext cx="3960440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 Рахманова Ю. С.</a:t>
            </a:r>
          </a:p>
          <a:p>
            <a:pPr algn="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Благодаренко Г. В.</a:t>
            </a:r>
          </a:p>
          <a:p>
            <a:pPr algn="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№ 3 «Незабудки»</a:t>
            </a:r>
          </a:p>
          <a:p>
            <a:pPr algn="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128792" cy="534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4032448" cy="672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536573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536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624736" cy="523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0952"/>
            <a:ext cx="6012160" cy="633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523611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73" y="980728"/>
            <a:ext cx="756084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32081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372200" cy="568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Масленица к нам пришла,</a:t>
            </a:r>
            <a:b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Радость людям принесла,</a:t>
            </a:r>
            <a:b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 а мы придем с блинами,</a:t>
            </a:r>
            <a:b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Встретить праздник вместе с вами!</a:t>
            </a:r>
            <a:b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9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"/>
            <a:ext cx="3857985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2010009" cy="357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915369" cy="406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2414166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347864" cy="371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32378"/>
            <a:ext cx="3491433" cy="662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322748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3707457" cy="278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3744416" cy="280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272444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36295" cy="542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8589">
            <a:off x="275713" y="578602"/>
            <a:ext cx="4606008" cy="345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0511">
            <a:off x="4355976" y="3140968"/>
            <a:ext cx="4499544" cy="337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11481">
            <a:off x="691606" y="861091"/>
            <a:ext cx="4499992" cy="337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4868">
            <a:off x="4807042" y="1221634"/>
            <a:ext cx="2990286" cy="498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36296" cy="542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56784" cy="529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911987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87548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732239" cy="504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354385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3442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19282">
            <a:off x="1416015" y="1016853"/>
            <a:ext cx="5899920" cy="442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348143" cy="476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48611">
            <a:off x="717458" y="840685"/>
            <a:ext cx="4324870" cy="324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66631">
            <a:off x="4387627" y="2056753"/>
            <a:ext cx="4643561" cy="348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</Words>
  <Application>Microsoft Office PowerPoint</Application>
  <PresentationFormat>Экран (4:3)</PresentationFormat>
  <Paragraphs>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Масленица к нам пришла, Радость людям принесла, Ну а мы придем с блинами, Встретить праздник вместе с вами!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10</cp:revision>
  <dcterms:created xsi:type="dcterms:W3CDTF">2015-03-23T16:30:31Z</dcterms:created>
  <dcterms:modified xsi:type="dcterms:W3CDTF">2015-04-25T07:44:12Z</dcterms:modified>
</cp:coreProperties>
</file>