
<file path=[Content_Types].xml><?xml version="1.0" encoding="utf-8"?>
<Types xmlns="http://schemas.openxmlformats.org/package/2006/content-types"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8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GIF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711239"/>
            <a:ext cx="4680520" cy="2474757"/>
          </a:xfrm>
          <a:prstGeom prst="rect">
            <a:avLst/>
          </a:prstGeom>
          <a:noFill/>
        </p:spPr>
      </p:pic>
      <p:sp>
        <p:nvSpPr>
          <p:cNvPr id="4" name="TextBox 3"/>
          <p:cNvSpPr txBox="true"/>
          <p:nvPr/>
        </p:nvSpPr>
        <p:spPr>
          <a:xfrm>
            <a:off x="5158937" y="5013176"/>
            <a:ext cx="38517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Внукова Евгения Владимировна,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гр.№ 3 «Незабудки»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2843808" y="404664"/>
            <a:ext cx="348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№28 «Огонек»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7885" y="6154807"/>
            <a:ext cx="102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2486" y="1412127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по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изготовлению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«съедобной кормушки»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птиц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4149080"/>
            <a:ext cx="4032448" cy="2132098"/>
          </a:xfrm>
          <a:prstGeom prst="rect">
            <a:avLst/>
          </a:prstGeom>
          <a:noFill/>
        </p:spPr>
      </p:pic>
      <p:pic>
        <p:nvPicPr>
          <p:cNvPr id="4098" name="Picture 2" descr="https://filed12-28.my.mail.ru/pic?url=https%3A%2F%2Fcontent.foto.my.mail.ru%2Fcommunity%2Fimpress%2F63668%2Fh-39643.jpg&amp;mw=&amp;mh=&amp;sig=26f25f8b4117233358ff834862b978dd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4293096"/>
            <a:ext cx="4032448" cy="2132098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true"/>
          </p:cNvSpPr>
          <p:nvPr/>
        </p:nvSpPr>
        <p:spPr bwMode="auto">
          <a:xfrm>
            <a:off x="395536" y="375567"/>
            <a:ext cx="8208912" cy="498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0" numCol="1" anchor="ctr" anchorCtr="false" compatLnSpc="true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является тяжелым временем года не только для людей, но и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птиц,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трудно найти себе пропитание под толстым слоем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снега. В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холодов пернатые особенно остро нуждаются в Вашей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заботе и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подкормке. 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Для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прикармливания чаще всего мастерят деревянные, пластиковые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бумажные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кормушки. Мы же предлагаем Вам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 изготовить в домашних условиях «съедобную кормушку».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мероприятие не только поможет птицам выжить, но и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вызовет огромное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положительных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эмоций.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Съедобная кормушка для птиц – это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экокормушка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изготовленная своими руками из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зерен,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ягод, сухофруктов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орехов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Внешне она напоминает печенье,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которое продета прочная нить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его фиксации на ветвях деревьев.    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roy-podskazka.ru/images/article/thumb/718-0/2019/01/sedobnye-kormushki-dlya-ptic.jpg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-75444350"/>
            <a:ext cx="683895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stroy-podskazka.ru/images/article/thumb/718-0/2019/01/sedobnye-kormushki-dlya-ptic-1.jpg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-74863325"/>
            <a:ext cx="68389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roy-podskazka.ru/images/article/thumb/718-0/2019/01/sedobnye-kormushki-dlya-ptic-2.jpg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-74358500"/>
            <a:ext cx="6838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0430" y="404663"/>
            <a:ext cx="3390102" cy="1792467"/>
          </a:xfrm>
          <a:prstGeom prst="rect">
            <a:avLst/>
          </a:prstGeom>
          <a:noFill/>
        </p:spPr>
      </p:pic>
      <p:sp>
        <p:nvSpPr>
          <p:cNvPr id="4" name="TextBox 3"/>
          <p:cNvSpPr txBox="true"/>
          <p:nvPr/>
        </p:nvSpPr>
        <p:spPr>
          <a:xfrm>
            <a:off x="251520" y="488971"/>
            <a:ext cx="37709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нашей кормушки мы взяли: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желатин;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зерновая смесь (гречка, овес, перловка);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семечки;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кукурузные хлопья.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понадобятся: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коктейльные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трубочки;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формочки;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прочная нить.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D:\!!!!!\съедобная кормушка\20201215_095744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9927" y="2277506"/>
            <a:ext cx="3549010" cy="265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!!!!!\съедобная кормушка\20201215_095134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3053188"/>
            <a:ext cx="1775753" cy="184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4930714"/>
            <a:ext cx="8280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 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своей кормушки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взять другие ингредиенты. Только очень важно перед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изготовления внимательно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информацию о рационе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пернатых, обитающих на данной территории. Она  поможет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скомбинировать разные виды зерен,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сухофруктов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орехов.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365104"/>
            <a:ext cx="4032448" cy="2132098"/>
          </a:xfrm>
          <a:prstGeom prst="rect">
            <a:avLst/>
          </a:prstGeom>
          <a:noFill/>
        </p:spPr>
      </p:pic>
      <p:sp>
        <p:nvSpPr>
          <p:cNvPr id="4" name="TextBox 3"/>
          <p:cNvSpPr txBox="true"/>
          <p:nvPr/>
        </p:nvSpPr>
        <p:spPr>
          <a:xfrm>
            <a:off x="539552" y="1484784"/>
            <a:ext cx="7538410" cy="786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залить стаканом кипятка, тщательно перемешать  и ставить на 40 – 60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для набухания. Периодически помешивать.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D:\!!!!!\съедобная кормушка\20201215_095134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420888"/>
            <a:ext cx="2520280" cy="193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99592" y="332656"/>
            <a:ext cx="74549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изготовления </a:t>
            </a:r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«съедобной кормушки» для птиц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 descr="D:\!!!!!\съедобная кормушка\20201215_095203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2420888"/>
            <a:ext cx="240222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D:\!!!!!\съедобная кормушка\20201215_100709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8144" y="2420888"/>
            <a:ext cx="2563732" cy="379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7" y="4077072"/>
            <a:ext cx="4441015" cy="2348122"/>
          </a:xfrm>
          <a:prstGeom prst="rect">
            <a:avLst/>
          </a:prstGeom>
          <a:noFill/>
        </p:spPr>
      </p:pic>
      <p:sp>
        <p:nvSpPr>
          <p:cNvPr id="4" name="TextBox 3"/>
          <p:cNvSpPr txBox="true"/>
          <p:nvPr/>
        </p:nvSpPr>
        <p:spPr>
          <a:xfrm>
            <a:off x="539552" y="476672"/>
            <a:ext cx="807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желатиновые гранулы растворятся и масса остынет до комнатной температуры,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зерновую смесь, кукурузные хлопья, семечки. Все тщательно перемешиваем.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D:\!!!!!\съедобная кормушка\20201215_103841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412776"/>
            <a:ext cx="2319721" cy="210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D:\!!!!!\съедобная кормушка\20201215_104203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3789040"/>
            <a:ext cx="2424283" cy="249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D:\!!!!!\съедобная кормушка\20201215_103713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840" y="1412776"/>
            <a:ext cx="229031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D:\!!!!!\съедобная кормушка\20201215_103800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8144" y="1412776"/>
            <a:ext cx="2664296" cy="214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212811"/>
            <a:ext cx="4320480" cy="2284391"/>
          </a:xfrm>
          <a:prstGeom prst="rect">
            <a:avLst/>
          </a:prstGeom>
          <a:noFill/>
        </p:spPr>
      </p:pic>
      <p:sp>
        <p:nvSpPr>
          <p:cNvPr id="5" name="TextBox 4"/>
          <p:cNvSpPr txBox="true"/>
          <p:nvPr/>
        </p:nvSpPr>
        <p:spPr>
          <a:xfrm>
            <a:off x="899592" y="404664"/>
            <a:ext cx="4759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Полученную смесь выкладываем в формы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(мы сделали их из плотного картона).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D:\!!!!!\съедобная кормушка\20201215_105107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true">
            <a:off x="6660232" y="3645024"/>
            <a:ext cx="1872208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D:\!!!!!\съедобная кормушка\20201215_105144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true">
            <a:off x="4572000" y="2060848"/>
            <a:ext cx="1907704" cy="254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D:\!!!!!\съедобная кормушка\20201215_104456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true">
            <a:off x="6660232" y="692696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D:\!!!!!\съедобная кормушка\20201215_105033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true">
            <a:off x="2483768" y="1700808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D:\!!!!!\съедобная кормушка\20201215_105050.jpg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true">
            <a:off x="395536" y="1196752"/>
            <a:ext cx="1891272" cy="252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984372"/>
            <a:ext cx="4752528" cy="2512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4868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Вставляем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коктейльные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трубочки, разрезанные на части. Убираем на сутки в холодное место.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D:\!!!!!\съедобная кормушка\20201215_105925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1268760"/>
            <a:ext cx="42962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D:\!!!!!\съедобная кормушка\20201215_105911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1340768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077072"/>
            <a:ext cx="4577204" cy="24201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4868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Вдеваем в отверстия от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коктейльных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трубочек прочную нить.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D:\!!!!!\съедобная кормушка\20201217_110729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222" y="1484784"/>
            <a:ext cx="379802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D:\!!!!!\съедобная кормушка\20201217_110629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6640" y="1268760"/>
            <a:ext cx="26732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</p:spPr>
      </p:pic>
      <p:pic>
        <p:nvPicPr>
          <p:cNvPr id="3" name="Picture 2" descr="https://ds05.infourok.ru/uploads/ex/0ded/000578a4-01ad82c8/hello_html_4b1e0718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655" y="332656"/>
            <a:ext cx="3132350" cy="16561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843856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Развешиваем «съедобные </a:t>
            </a:r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кормушки» во дворе, около</a:t>
            </a:r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дома. </a:t>
            </a:r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Мы их развесили на участке детского сада.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 descr="D:\!!!!!\съедобная кормушка\20201217_112409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703959"/>
            <a:ext cx="2272443" cy="277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D:\!!!!!\съедобная кормушка\20201217_112342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1296" y="4005064"/>
            <a:ext cx="2571985" cy="239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25131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Милые Вы наши,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кормушки смастерили –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Угощайтесь птички!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2153</Words>
  <Application>WPS Presentation</Application>
  <PresentationFormat>Экран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微软雅黑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vadim</cp:lastModifiedBy>
  <cp:revision>17</cp:revision>
  <dcterms:created xsi:type="dcterms:W3CDTF">2021-01-31T14:43:15Z</dcterms:created>
  <dcterms:modified xsi:type="dcterms:W3CDTF">2021-01-31T14:43:15Z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