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70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39.jpeg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-13335" y="-5715"/>
            <a:ext cx="9168130" cy="686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true"/>
          <p:nvPr/>
        </p:nvSpPr>
        <p:spPr>
          <a:xfrm>
            <a:off x="1259632" y="3212976"/>
            <a:ext cx="770485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Выездная экскурсия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узея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«Природа»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Птицы нашего края».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Сапожникова Мария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Шангуловна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воспитатель.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true"/>
          <p:nvPr/>
        </p:nvSpPr>
        <p:spPr>
          <a:xfrm>
            <a:off x="3743647" y="6096843"/>
            <a:ext cx="165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 .Бердск 2021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476672"/>
            <a:ext cx="3190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№28 «Огонек»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635" y="-17780"/>
            <a:ext cx="9140190" cy="6868795"/>
          </a:xfrm>
        </p:spPr>
      </p:pic>
      <p:pic>
        <p:nvPicPr>
          <p:cNvPr id="5" name="Рисунок 4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1744" y="1920056"/>
            <a:ext cx="4634304" cy="3475728"/>
          </a:xfrm>
          <a:prstGeom prst="rect">
            <a:avLst/>
          </a:prstGeom>
        </p:spPr>
      </p:pic>
      <p:sp>
        <p:nvSpPr>
          <p:cNvPr id="6" name="TextBox 5"/>
          <p:cNvSpPr txBox="true"/>
          <p:nvPr/>
        </p:nvSpPr>
        <p:spPr>
          <a:xfrm>
            <a:off x="395536" y="620688"/>
            <a:ext cx="7308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 тематическую физкультминутку и прослушали голоса птиц.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492554" y="2500335"/>
            <a:ext cx="4668011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3175" y="8890"/>
            <a:ext cx="9168765" cy="6852285"/>
          </a:xfrm>
        </p:spPr>
      </p:pic>
      <p:sp>
        <p:nvSpPr>
          <p:cNvPr id="5" name="TextBox 4"/>
          <p:cNvSpPr txBox="true"/>
          <p:nvPr/>
        </p:nvSpPr>
        <p:spPr>
          <a:xfrm>
            <a:off x="395536" y="260648"/>
            <a:ext cx="7762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музейного урока выполнили с детьми коллективную работу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«Птицы».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>
          <a:xfrm rot="5400000">
            <a:off x="-146908" y="2096086"/>
            <a:ext cx="5060016" cy="3687096"/>
          </a:xfrm>
          <a:prstGeom prst="rect">
            <a:avLst/>
          </a:prstGeom>
        </p:spPr>
      </p:pic>
      <p:sp>
        <p:nvSpPr>
          <p:cNvPr id="11" name="TextBox 10"/>
          <p:cNvSpPr txBox="true"/>
          <p:nvPr/>
        </p:nvSpPr>
        <p:spPr>
          <a:xfrm>
            <a:off x="5580112" y="1268760"/>
            <a:ext cx="2881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Приступили к выполнению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птиц из бумаги: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flipH="true">
            <a:off x="5097971" y="4411727"/>
            <a:ext cx="1523721" cy="203162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797" y="4378551"/>
            <a:ext cx="1510331" cy="201377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>
            <a:off x="5076056" y="2060848"/>
            <a:ext cx="1545636" cy="206084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>
            <a:off x="7171636" y="2060848"/>
            <a:ext cx="1545636" cy="206084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1905" y="-3175"/>
            <a:ext cx="9144635" cy="6856095"/>
          </a:xfrm>
        </p:spPr>
      </p:pic>
      <p:pic>
        <p:nvPicPr>
          <p:cNvPr id="5" name="Рисунок 4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74295" y="3382904"/>
            <a:ext cx="2923718" cy="33611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true"/>
          </p:cNvPicPr>
          <p:nvPr/>
        </p:nvPicPr>
        <p:blipFill rotWithShape="true">
          <a:blip r:embed="rId3"/>
          <a:srcRect r="-9593" b="-841"/>
          <a:stretch>
            <a:fillRect/>
          </a:stretch>
        </p:blipFill>
        <p:spPr>
          <a:xfrm>
            <a:off x="1475656" y="450583"/>
            <a:ext cx="2357904" cy="26346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true"/>
          </p:cNvPicPr>
          <p:nvPr/>
        </p:nvPicPr>
        <p:blipFill rotWithShape="true">
          <a:blip r:embed="rId4"/>
          <a:srcRect/>
          <a:stretch>
            <a:fillRect/>
          </a:stretch>
        </p:blipFill>
        <p:spPr>
          <a:xfrm>
            <a:off x="5594919" y="450583"/>
            <a:ext cx="2242795" cy="25649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true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4932040" y="3601625"/>
            <a:ext cx="3729466" cy="292371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4445"/>
            <a:ext cx="9140190" cy="6854190"/>
          </a:xfrm>
        </p:spPr>
      </p:pic>
      <p:pic>
        <p:nvPicPr>
          <p:cNvPr id="5" name="Рисунок 4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466" y="317814"/>
            <a:ext cx="2143761" cy="28583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444" y="3789039"/>
            <a:ext cx="2049692" cy="273292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flipH="true">
            <a:off x="3710186" y="332656"/>
            <a:ext cx="2143761" cy="285834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>
            <a:off x="3757221" y="3789040"/>
            <a:ext cx="2049693" cy="273292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>
            <a:off x="625312" y="3789040"/>
            <a:ext cx="2049692" cy="273292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>
            <a:off x="625312" y="332656"/>
            <a:ext cx="2160240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10160" y="-9525"/>
            <a:ext cx="9162415" cy="6869430"/>
          </a:xfrm>
        </p:spPr>
      </p:pic>
      <p:sp>
        <p:nvSpPr>
          <p:cNvPr id="5" name="TextBox 4"/>
          <p:cNvSpPr txBox="true"/>
          <p:nvPr/>
        </p:nvSpPr>
        <p:spPr>
          <a:xfrm>
            <a:off x="1979712" y="2276872"/>
            <a:ext cx="6172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31750" y="-26670"/>
            <a:ext cx="9168130" cy="6911975"/>
          </a:xfrm>
        </p:spPr>
      </p:pic>
      <p:pic>
        <p:nvPicPr>
          <p:cNvPr id="3" name="Рисунок 2"/>
          <p:cNvPicPr>
            <a:picLocks noChangeAspect="true"/>
          </p:cNvPicPr>
          <p:nvPr/>
        </p:nvPicPr>
        <p:blipFill rotWithShape="true">
          <a:blip r:embed="rId2"/>
          <a:srcRect t="-5197" b="-4584"/>
          <a:stretch>
            <a:fillRect/>
          </a:stretch>
        </p:blipFill>
        <p:spPr>
          <a:xfrm rot="5400000">
            <a:off x="6455298" y="3978075"/>
            <a:ext cx="2729472" cy="2406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true"/>
          <p:nvPr/>
        </p:nvSpPr>
        <p:spPr>
          <a:xfrm>
            <a:off x="144266" y="1886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Зимующие оседлые птицы- голуби, вороны, воробьи, сороки, синицы,  остаются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нами зимовать.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Кочующие птицы – снегирь, поползень, дятел, клест, свиристель, прилетают к нам с Севера.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316974" y="4046238"/>
            <a:ext cx="2763793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true"/>
          <p:nvPr/>
        </p:nvSpPr>
        <p:spPr>
          <a:xfrm>
            <a:off x="108010" y="1318491"/>
            <a:ext cx="92288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готовятся птицы к зиме и переносят морозы?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Одевают теплую шубку, меняют свое оперение на более густое и длинное. Между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перышками у птиц задерживается воздух и не пускает холод. Поэтому в сильный мороз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Птицы не летают ,а сидят, нахохлившись. Часто можно увидеть, как птичка стоит на одной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ножке, так по очереди она их греет. Еще можно увидеть, как птицы сидят плотно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прижавшись друг к другу, спрятав клювики под крылом.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Птицы гибнут не от холода, а от голода чаще всего, поэтому очень важно подкармливать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 зимой.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true"/>
          </p:cNvPicPr>
          <p:nvPr/>
        </p:nvPicPr>
        <p:blipFill rotWithShape="true">
          <a:blip r:embed="rId4"/>
          <a:srcRect/>
          <a:stretch>
            <a:fillRect/>
          </a:stretch>
        </p:blipFill>
        <p:spPr>
          <a:xfrm rot="5400000">
            <a:off x="248641" y="4079951"/>
            <a:ext cx="2742062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0"/>
            <a:ext cx="9140825" cy="6894195"/>
          </a:xfrm>
        </p:spPr>
      </p:pic>
      <p:sp>
        <p:nvSpPr>
          <p:cNvPr id="5" name="TextBox 4"/>
          <p:cNvSpPr txBox="true"/>
          <p:nvPr/>
        </p:nvSpPr>
        <p:spPr>
          <a:xfrm>
            <a:off x="1406667" y="5135741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dirty="0"/>
          </a:p>
          <a:p>
            <a:pPr lvl="0" algn="ctr"/>
            <a:endParaRPr lang="ru-RU" dirty="0" smtClean="0">
              <a:solidFill>
                <a:prstClr val="black"/>
              </a:solidFill>
            </a:endParaRPr>
          </a:p>
          <a:p>
            <a:pPr lvl="0" algn="ctr"/>
            <a:endParaRPr lang="ru-RU" dirty="0" smtClean="0">
              <a:solidFill>
                <a:prstClr val="black"/>
              </a:solidFill>
            </a:endParaRPr>
          </a:p>
          <a:p>
            <a:pPr lvl="0" algn="ctr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" name="Рисунок 5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85774" y="3906974"/>
            <a:ext cx="2703062" cy="2661277"/>
          </a:xfrm>
          <a:prstGeom prst="rect">
            <a:avLst/>
          </a:prstGeom>
        </p:spPr>
      </p:pic>
      <p:sp>
        <p:nvSpPr>
          <p:cNvPr id="7" name="TextBox 6"/>
          <p:cNvSpPr txBox="true"/>
          <p:nvPr/>
        </p:nvSpPr>
        <p:spPr>
          <a:xfrm>
            <a:off x="5796136" y="65253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true"/>
          </p:cNvPicPr>
          <p:nvPr/>
        </p:nvPicPr>
        <p:blipFill rotWithShape="true">
          <a:blip r:embed="rId3"/>
          <a:srcRect/>
          <a:stretch>
            <a:fillRect/>
          </a:stretch>
        </p:blipFill>
        <p:spPr>
          <a:xfrm rot="5400000">
            <a:off x="5178905" y="3857476"/>
            <a:ext cx="2767153" cy="2696186"/>
          </a:xfrm>
          <a:prstGeom prst="rect">
            <a:avLst/>
          </a:prstGeom>
        </p:spPr>
      </p:pic>
      <p:sp>
        <p:nvSpPr>
          <p:cNvPr id="9" name="TextBox 8"/>
          <p:cNvSpPr txBox="true"/>
          <p:nvPr/>
        </p:nvSpPr>
        <p:spPr>
          <a:xfrm>
            <a:off x="2411760" y="123021"/>
            <a:ext cx="3931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весь день ловлю жуков,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 букашек, червяков.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Зимовать не улетаю,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карнизом обитаю.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Воробей.</a:t>
            </a: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true"/>
          <p:nvPr/>
        </p:nvSpPr>
        <p:spPr>
          <a:xfrm>
            <a:off x="251520" y="1573197"/>
            <a:ext cx="90358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воробья еще говорят, что он ни одного шагу не сделал, почему?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не ходит по Земле ,а прыгает. Воробьи- не перелетные птицы. Они ведут оседлый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жизни, редко покидают постоянное место жительства. Потомство, повзрослев,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конца дней остается с родителями .Птицы образуют большие стаи, в которые входят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отни особей. Воробьи по природе драчливые, вредные создания. Защищая территорию,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ападают на неугодных птиц и животных целыми стаями. Даже птицы большего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предпочитают не связываться с маленькими « нахалами 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12700" y="1270"/>
            <a:ext cx="9195435" cy="6854825"/>
          </a:xfrm>
        </p:spPr>
      </p:pic>
      <p:sp>
        <p:nvSpPr>
          <p:cNvPr id="7" name="TextBox 6"/>
          <p:cNvSpPr txBox="true"/>
          <p:nvPr/>
        </p:nvSpPr>
        <p:spPr>
          <a:xfrm>
            <a:off x="2915816" y="692696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true"/>
          <p:nvPr/>
        </p:nvSpPr>
        <p:spPr>
          <a:xfrm>
            <a:off x="1589682" y="332655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Ворона.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true"/>
          <p:nvPr/>
        </p:nvSpPr>
        <p:spPr>
          <a:xfrm>
            <a:off x="107504" y="1124744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Ворона очень умная  птица. В городской черте обитает ворона серая и ворона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черная. Серая ворона всеядна, может питаться с городских мусорных свалок, поэтому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селится поближе к человеку. Строит свои гнезда высоко на деревьях, из веток и прутьев, а внутри выстилает травой, шерстью.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Черная ворона полностью окрашена в черный с отливом цвет, только у глаз бурое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ятно. Она очень неприхотлива.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50293" y="3539294"/>
            <a:ext cx="3618410" cy="27138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719102" y="3539294"/>
            <a:ext cx="3618410" cy="271380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781695" y="3552916"/>
            <a:ext cx="3576706" cy="26448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1905" y="635"/>
            <a:ext cx="9149080" cy="6856095"/>
          </a:xfrm>
        </p:spPr>
      </p:pic>
      <p:sp>
        <p:nvSpPr>
          <p:cNvPr id="6" name="TextBox 5"/>
          <p:cNvSpPr txBox="true"/>
          <p:nvPr/>
        </p:nvSpPr>
        <p:spPr>
          <a:xfrm>
            <a:off x="1485857" y="692695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Голубь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true"/>
          <p:nvPr/>
        </p:nvSpPr>
        <p:spPr>
          <a:xfrm>
            <a:off x="395537" y="162880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Голубь широко распространен в нашей стране. Обитает в населенных пунктах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с человеческим жильем, держатся стаями. Питаются семенами и зелеными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частями растений, а также хлебом и другими остатками пищи, которыми их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подкармливают люди.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>
          <a:xfrm rot="5400000">
            <a:off x="4842608" y="3142677"/>
            <a:ext cx="3451658" cy="31287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28142" y="3228619"/>
            <a:ext cx="3419872" cy="29568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13970" y="-4445"/>
            <a:ext cx="9185275" cy="6868795"/>
          </a:xfrm>
        </p:spPr>
      </p:pic>
      <p:sp>
        <p:nvSpPr>
          <p:cNvPr id="3" name="TextBox 2"/>
          <p:cNvSpPr txBox="true"/>
          <p:nvPr/>
        </p:nvSpPr>
        <p:spPr>
          <a:xfrm>
            <a:off x="2987824" y="292006"/>
            <a:ext cx="211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Кочующие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true"/>
          <p:nvPr/>
        </p:nvSpPr>
        <p:spPr>
          <a:xfrm>
            <a:off x="179512" y="1268760"/>
            <a:ext cx="8675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Дятел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санитар леса.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является обладателем самого длинного языка среди птиц,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его языка составляет 15 см.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179512" y="2712988"/>
            <a:ext cx="2922190" cy="3312368"/>
          </a:xfrm>
          <a:prstGeom prst="rect">
            <a:avLst/>
          </a:prstGeom>
        </p:spPr>
      </p:pic>
      <p:sp>
        <p:nvSpPr>
          <p:cNvPr id="8" name="TextBox 7"/>
          <p:cNvSpPr txBox="true"/>
          <p:nvPr/>
        </p:nvSpPr>
        <p:spPr>
          <a:xfrm>
            <a:off x="3347864" y="2060848"/>
            <a:ext cx="5561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Свиристель</a:t>
            </a:r>
            <a:r>
              <a:rPr lang="ru-RU" dirty="0"/>
              <a:t>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Красивая птица с хохолком 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голове и желтой грудкой. Очень любит ягоды, не прочь полакомиться семенами деревьев.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5157939" y="3908323"/>
            <a:ext cx="3312368" cy="2912599"/>
          </a:xfrm>
          <a:prstGeom prst="rect">
            <a:avLst/>
          </a:prstGeom>
        </p:spPr>
      </p:pic>
      <p:sp>
        <p:nvSpPr>
          <p:cNvPr id="10" name="TextBox 9"/>
          <p:cNvSpPr txBox="true"/>
          <p:nvPr/>
        </p:nvSpPr>
        <p:spPr>
          <a:xfrm>
            <a:off x="104088" y="661338"/>
            <a:ext cx="38633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Далеко мой стук слышится вокруг,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Червякам я враг, а деревьям друг.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22860" y="-635"/>
            <a:ext cx="9164320" cy="6885940"/>
          </a:xfrm>
        </p:spPr>
      </p:pic>
      <p:sp>
        <p:nvSpPr>
          <p:cNvPr id="3" name="TextBox 2"/>
          <p:cNvSpPr txBox="true"/>
          <p:nvPr/>
        </p:nvSpPr>
        <p:spPr>
          <a:xfrm>
            <a:off x="266321" y="548679"/>
            <a:ext cx="8626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Поползень.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Передвигается по стволу дерева вниз головой. Если смотреть снизу, то кажется, что птица ползает, отсюда и название - «Поползень».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395536" y="2060848"/>
            <a:ext cx="3960440" cy="2000405"/>
          </a:xfrm>
          <a:prstGeom prst="rect">
            <a:avLst/>
          </a:prstGeom>
        </p:spPr>
      </p:pic>
      <p:sp>
        <p:nvSpPr>
          <p:cNvPr id="6" name="TextBox 5"/>
          <p:cNvSpPr txBox="true"/>
          <p:nvPr/>
        </p:nvSpPr>
        <p:spPr>
          <a:xfrm>
            <a:off x="184136" y="5013176"/>
            <a:ext cx="8626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Клюв у него в виде крючка или щипцов.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выводят птенцов в самые лютые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морозы.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итаются семенами хвойных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деревьев и очень быстро и ловко умеют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выбирать их из шишек.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4579401" y="4435426"/>
            <a:ext cx="4285190" cy="2126486"/>
          </a:xfrm>
          <a:prstGeom prst="rect">
            <a:avLst/>
          </a:prstGeom>
        </p:spPr>
      </p:pic>
      <p:sp>
        <p:nvSpPr>
          <p:cNvPr id="9" name="TextBox 8"/>
          <p:cNvSpPr txBox="true"/>
          <p:nvPr/>
        </p:nvSpPr>
        <p:spPr>
          <a:xfrm>
            <a:off x="395536" y="4432026"/>
            <a:ext cx="860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Клест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635" y="4445"/>
            <a:ext cx="9157970" cy="6851650"/>
          </a:xfrm>
        </p:spPr>
      </p:pic>
      <p:sp>
        <p:nvSpPr>
          <p:cNvPr id="3" name="TextBox 2"/>
          <p:cNvSpPr txBox="true"/>
          <p:nvPr/>
        </p:nvSpPr>
        <p:spPr>
          <a:xfrm>
            <a:off x="539552" y="764704"/>
            <a:ext cx="617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лесу можно встретить тетерева, рябчика, куропатку и сову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949323" y="1484784"/>
            <a:ext cx="3070089" cy="21254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5148063" y="1458194"/>
            <a:ext cx="3294177" cy="21520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949322" y="4221088"/>
            <a:ext cx="3070089" cy="24288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true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5073516" y="4221088"/>
            <a:ext cx="3279297" cy="24288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3810" y="2540"/>
            <a:ext cx="9147175" cy="6863080"/>
          </a:xfrm>
        </p:spPr>
      </p:pic>
      <p:sp>
        <p:nvSpPr>
          <p:cNvPr id="5" name="TextBox 4"/>
          <p:cNvSpPr txBox="true"/>
          <p:nvPr/>
        </p:nvSpPr>
        <p:spPr>
          <a:xfrm>
            <a:off x="2611768" y="251356"/>
            <a:ext cx="3277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Зимующие кочующие птицы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true"/>
          <p:nvPr/>
        </p:nvSpPr>
        <p:spPr>
          <a:xfrm>
            <a:off x="611560" y="836712"/>
            <a:ext cx="29624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я птичка – невеличка,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меня, друзья, привычка: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начнутся холода,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 с Севера-сюда!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Снегирь.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323528" y="2969959"/>
            <a:ext cx="3600400" cy="2259242"/>
          </a:xfrm>
          <a:prstGeom prst="rect">
            <a:avLst/>
          </a:prstGeom>
        </p:spPr>
      </p:pic>
      <p:sp>
        <p:nvSpPr>
          <p:cNvPr id="8" name="TextBox 7"/>
          <p:cNvSpPr txBox="true"/>
          <p:nvPr/>
        </p:nvSpPr>
        <p:spPr>
          <a:xfrm>
            <a:off x="89590" y="4437112"/>
            <a:ext cx="90544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Снегиря легко узнать по грудке, у него черная шапочка на голове и короткий вздутый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основания клюв. Таким клювом снегирь ловко выбирает семена из ягод рябины 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можжевельника, а мякоть ягоды бросает, поэтому легко определить его «столовую».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704014" y="1633916"/>
            <a:ext cx="4128459" cy="30963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3378</Words>
  <Application>WPS Presentation</Application>
  <PresentationFormat>Экран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Calibri</vt:lpstr>
      <vt:lpstr>微软雅黑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99</cp:revision>
  <dcterms:created xsi:type="dcterms:W3CDTF">2021-02-20T04:32:06Z</dcterms:created>
  <dcterms:modified xsi:type="dcterms:W3CDTF">2021-02-20T04:32:06Z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