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73" d="100"/>
          <a:sy n="73" d="100"/>
        </p:scale>
        <p:origin x="-264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84BD-7E7B-4F4E-9ABF-517B88C0D49C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F6E0-237A-4D6F-A49A-5538AC57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50083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маленькие космонавты!!!</a:t>
            </a:r>
            <a:b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Рахманова Ю.С.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Днем Космонавтики!!!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-24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Папченко Максим и Цубарков Константин.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работа\ракета\IMG_20150410_1011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69960"/>
            <a:ext cx="3143272" cy="558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Desktop\работа\ракета\IMG_20150410_1011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69961"/>
            <a:ext cx="3143272" cy="558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Афанасьева Василиса и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Тунев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Илюша.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работа\ракета\IMG_20150410_1011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1" y="1285860"/>
            <a:ext cx="3134329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работа\ракета\IMG_20150410_1012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309734"/>
            <a:ext cx="3120900" cy="554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Рамильцев Леонид и Челгунова Дарья.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работа\ракета\IMG_20150410_1012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309649"/>
            <a:ext cx="3120948" cy="554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работа\ракета\IMG_20150410_1015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317586"/>
            <a:ext cx="3116483" cy="554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Купцова София и Тимофеев Владимир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работа\ракета\IMG_20150410_1016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69960"/>
            <a:ext cx="3143272" cy="558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работа\ракета\IMG_20150410_1016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535" y="1262022"/>
            <a:ext cx="3147738" cy="559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Макарова Соня и Куличкова Соня.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Desktop\работа\ракета\IMG_20150410_1017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607" y="1127084"/>
            <a:ext cx="3223641" cy="573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работа\ракета\IMG_20150410_1017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142960"/>
            <a:ext cx="3214710" cy="571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Кирьянова Злата и Кушнарук Настя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Юлия\Desktop\работа\ракета\IMG_20150410_1018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071522"/>
            <a:ext cx="325489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Юлия\Desktop\работа\ракета\IMG_20150410_1018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22"/>
            <a:ext cx="325489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Попов Савелий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Юлия\Desktop\работа\ракета\IMG_20150410_1018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63651"/>
            <a:ext cx="2978072" cy="529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Desktop\работа\ракета\IMG_20150410_1022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015958"/>
            <a:ext cx="3286148" cy="584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Работа\неделя космонавти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4" y="0"/>
            <a:ext cx="91549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3,2,1 «Пуск!!!»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Юлия\Desktop\работа\ракета\IMG_20150410_1102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53" y="1285860"/>
            <a:ext cx="9152053" cy="514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Наши маленькие космонавты!!!  Выполнила: Рахманова Ю.С. Группа №3 «Незабудки» 2015г.</vt:lpstr>
      <vt:lpstr>Папченко Максим и Цубарков Константин.</vt:lpstr>
      <vt:lpstr>Афанасьева Василиса и Тунев Илюша.</vt:lpstr>
      <vt:lpstr>Рамильцев Леонид и Челгунова Дарья.</vt:lpstr>
      <vt:lpstr>Купцова София и Тимофеев Владимир</vt:lpstr>
      <vt:lpstr>Макарова Соня и Куличкова Соня.</vt:lpstr>
      <vt:lpstr>Кирьянова Злата и Кушнарук Настя.</vt:lpstr>
      <vt:lpstr>Попов Савелий.</vt:lpstr>
      <vt:lpstr>3,2,1 «Пуск!!!»</vt:lpstr>
      <vt:lpstr>С Днем Космонавтики!!!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маленькие космонавты!!!  Выполнила: Рахманова Ю.С. Группа №3 «Незабудки» 2015г.</dc:title>
  <dc:creator>Юлия</dc:creator>
  <cp:lastModifiedBy>Administrator</cp:lastModifiedBy>
  <cp:revision>3</cp:revision>
  <dcterms:created xsi:type="dcterms:W3CDTF">2015-04-10T06:48:09Z</dcterms:created>
  <dcterms:modified xsi:type="dcterms:W3CDTF">2015-04-25T07:44:26Z</dcterms:modified>
</cp:coreProperties>
</file>