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3" r:id="rId4"/>
    <p:sldId id="259" r:id="rId5"/>
    <p:sldId id="267" r:id="rId6"/>
    <p:sldId id="270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3333CC"/>
    <a:srgbClr val="13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>
        <p:scale>
          <a:sx n="95" d="100"/>
          <a:sy n="95" d="100"/>
        </p:scale>
        <p:origin x="-20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F478-67C5-4AF4-BEAE-239A36991AF6}" type="datetimeFigureOut">
              <a:rPr lang="ru-RU" smtClean="0"/>
              <a:pPr/>
              <a:t>25.04.2015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enka\Desktop\&#1053;&#1086;&#1074;&#1072;&#1103;%20&#1087;&#1072;&#1087;&#1082;&#1072;\vyhod-deda-moroza-Novogodnyaya-pesnya-minus(muzofon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869560" cy="108012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Новый год!!!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437112"/>
            <a:ext cx="7931224" cy="1689051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 С.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Благодаренко Г. В.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yhod-deda-moroza-Novogodnyaya-pesny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416824" cy="40324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dirty="0" smtClean="0">
                <a:gradFill flip="none" rotWithShape="1">
                  <a:gsLst>
                    <a:gs pos="0">
                      <a:srgbClr val="FF3300">
                        <a:tint val="66000"/>
                        <a:satMod val="160000"/>
                      </a:srgbClr>
                    </a:gs>
                    <a:gs pos="50000">
                      <a:srgbClr val="FF3300">
                        <a:tint val="44500"/>
                        <a:satMod val="160000"/>
                      </a:srgbClr>
                    </a:gs>
                    <a:gs pos="100000">
                      <a:srgbClr val="FF33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851473" cy="55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412385" cy="580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92896"/>
            <a:ext cx="734481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200800" cy="540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868330" cy="51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707457" cy="494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164288" cy="537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3d9106ed6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625" y="548680"/>
            <a:ext cx="7308271" cy="54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56376" cy="596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Новый год!!!</vt:lpstr>
      <vt:lpstr> </vt:lpstr>
      <vt:lpstr>Презентация PowerPoint</vt:lpstr>
      <vt:lpstr>  </vt:lpstr>
      <vt:lpstr>Презентация PowerPoint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«Новый год»?</dc:title>
  <dc:creator>User</dc:creator>
  <cp:lastModifiedBy>Administrator</cp:lastModifiedBy>
  <cp:revision>60</cp:revision>
  <dcterms:created xsi:type="dcterms:W3CDTF">2015-01-22T15:51:59Z</dcterms:created>
  <dcterms:modified xsi:type="dcterms:W3CDTF">2015-04-25T07:44:40Z</dcterms:modified>
</cp:coreProperties>
</file>