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56" r:id="rId4"/>
    <p:sldId id="281" r:id="rId5"/>
    <p:sldId id="283" r:id="rId6"/>
    <p:sldId id="285" r:id="rId7"/>
    <p:sldId id="287" r:id="rId8"/>
    <p:sldId id="286" r:id="rId9"/>
    <p:sldId id="289" r:id="rId10"/>
    <p:sldId id="26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-37653" y="0"/>
            <a:ext cx="9180512" cy="6858000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755576" y="40466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 Центр развития ребенка детский сад №28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«Огонек».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518489" y="2884448"/>
            <a:ext cx="542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«76 лет Победы».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true"/>
          <p:nvPr/>
        </p:nvSpPr>
        <p:spPr>
          <a:xfrm>
            <a:off x="3563888" y="6453336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Бердск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true"/>
          <p:nvPr/>
        </p:nvSpPr>
        <p:spPr>
          <a:xfrm>
            <a:off x="5940152" y="4869160"/>
            <a:ext cx="269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  <a:endParaRPr lang="ru-RU" dirty="0" smtClean="0"/>
          </a:p>
          <a:p>
            <a:r>
              <a:rPr lang="ru-RU" dirty="0" smtClean="0"/>
              <a:t>Сапожникова М.Ш.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15626"/>
            <a:ext cx="9163050" cy="6842373"/>
          </a:xfr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-87495"/>
            <a:ext cx="9244583" cy="6945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5365" y="0"/>
            <a:ext cx="9133863" cy="6865620"/>
          </a:xfrm>
          <a:prstGeom prst="rect">
            <a:avLst/>
          </a:prstGeom>
        </p:spPr>
      </p:pic>
      <p:sp>
        <p:nvSpPr>
          <p:cNvPr id="6" name="TextBox 5"/>
          <p:cNvSpPr txBox="true"/>
          <p:nvPr/>
        </p:nvSpPr>
        <p:spPr>
          <a:xfrm>
            <a:off x="1475656" y="863531"/>
            <a:ext cx="625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– это один из самых главных праздников нашей страны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true"/>
          <p:nvPr/>
        </p:nvSpPr>
        <p:spPr>
          <a:xfrm>
            <a:off x="1072831" y="141277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9 Мая —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 в стране и весны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мы солдат вспоминаем,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вернувшихся в семьи с войны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праздник мы чествуем дедов,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Защитивших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родную страну,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Подарившим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народам 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Победу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вернувшим нам мир и весну!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63" y="4037781"/>
            <a:ext cx="2482919" cy="1874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137" y="-19587"/>
            <a:ext cx="9133863" cy="6865620"/>
          </a:xfrm>
          <a:prstGeom prst="rect">
            <a:avLst/>
          </a:prstGeom>
        </p:spPr>
      </p:pic>
      <p:sp>
        <p:nvSpPr>
          <p:cNvPr id="6" name="TextBox 5"/>
          <p:cNvSpPr txBox="true"/>
          <p:nvPr/>
        </p:nvSpPr>
        <p:spPr>
          <a:xfrm>
            <a:off x="-2340768" y="1052736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утренний парад: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Едут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танки и ракеты,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Марширует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строй солдат.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День Победы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праздничный салют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 взлетает в небо,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Рассыпаясь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и тут.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День Победы?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 за столом,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и беседы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дедушкин альбом.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конфеты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запахи весны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 — </a:t>
            </a:r>
            <a:endParaRPr lang="ru-RU" dirty="0" smtClean="0">
              <a:solidFill>
                <a:srgbClr val="1B1C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нет </a:t>
            </a:r>
            <a:r>
              <a:rPr lang="ru-RU" dirty="0" smtClean="0">
                <a:solidFill>
                  <a:srgbClr val="1B1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войны!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53401"/>
            <a:ext cx="3341152" cy="25229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22051"/>
            <a:ext cx="9163050" cy="6842373"/>
          </a:xfrm>
        </p:spPr>
      </p:pic>
      <p:sp>
        <p:nvSpPr>
          <p:cNvPr id="6" name="TextBox 5"/>
          <p:cNvSpPr txBox="true"/>
          <p:nvPr/>
        </p:nvSpPr>
        <p:spPr>
          <a:xfrm>
            <a:off x="539552" y="2606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празднования 76-й годовщины Победы в Великой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войне , дети группы «Незабудки» приняли участие во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акции «Окна Победы».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988840"/>
            <a:ext cx="3384376" cy="4420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3384376" cy="45125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15626"/>
            <a:ext cx="9163050" cy="6842373"/>
          </a:xfr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3006252" cy="5812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45677" y="1563035"/>
            <a:ext cx="4658454" cy="3493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15626"/>
            <a:ext cx="9163050" cy="6842373"/>
          </a:xfr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30213"/>
            <a:ext cx="4579855" cy="3434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772816"/>
            <a:ext cx="3384376" cy="45125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15626"/>
            <a:ext cx="9163050" cy="6842373"/>
          </a:xfr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41" y="620688"/>
            <a:ext cx="3219822" cy="4293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>
          <a:xfrm>
            <a:off x="4962524" y="1916832"/>
            <a:ext cx="3153333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15626"/>
            <a:ext cx="9163050" cy="6842373"/>
          </a:xfr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92122"/>
            <a:ext cx="3502149" cy="4669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593371"/>
            <a:ext cx="3525856" cy="4701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16888" cy="6858000"/>
          </a:xfrm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WPS Presentation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Calibri</vt:lpstr>
      <vt:lpstr>微软雅黑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15</cp:revision>
  <dcterms:created xsi:type="dcterms:W3CDTF">2021-05-09T15:09:11Z</dcterms:created>
  <dcterms:modified xsi:type="dcterms:W3CDTF">2021-05-09T15:09:11Z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