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62" r:id="rId7"/>
    <p:sldId id="263" r:id="rId8"/>
    <p:sldId id="25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21035"/>
            <a:ext cx="9209656" cy="6836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29200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ЦРР № 28 «Огонек»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3323" y="2768589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в поход ходили».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1535399"/>
            <a:ext cx="3390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Осеннее приключение  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«Незабудки»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8102" y="5301208"/>
            <a:ext cx="346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Сапожникова М.Ш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06512" y="6254531"/>
            <a:ext cx="149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Бердск 2021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05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40" y="0"/>
            <a:ext cx="9209656" cy="6836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3102" y="3471574"/>
            <a:ext cx="3508946" cy="2703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8059" y="2036999"/>
            <a:ext cx="3870243" cy="2902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5817" y="768493"/>
            <a:ext cx="3698938" cy="2774204"/>
          </a:xfrm>
          <a:prstGeom prst="rect">
            <a:avLst/>
          </a:prstGeom>
        </p:spPr>
      </p:pic>
      <p:pic>
        <p:nvPicPr>
          <p:cNvPr id="7" name="TroyDaGood - Детская походная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56" y="-1"/>
            <a:ext cx="9209656" cy="6836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8775" y="1463783"/>
            <a:ext cx="3864430" cy="2898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538" y="3513009"/>
            <a:ext cx="3552395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2444" y="723021"/>
            <a:ext cx="3750907" cy="281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6" y="-27409"/>
            <a:ext cx="9209656" cy="6836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10" y="2456386"/>
            <a:ext cx="4416491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7017" y="1228196"/>
            <a:ext cx="582013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1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36" y="0"/>
            <a:ext cx="10082633" cy="7485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899" y="1649421"/>
            <a:ext cx="5952661" cy="446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542" y="920722"/>
            <a:ext cx="470452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8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40" y="21035"/>
            <a:ext cx="9209656" cy="6836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/>
          <a:stretch/>
        </p:blipFill>
        <p:spPr>
          <a:xfrm rot="5400000">
            <a:off x="1576932" y="649003"/>
            <a:ext cx="3208258" cy="2372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6840" y="3944679"/>
            <a:ext cx="2974376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563" y="3938643"/>
            <a:ext cx="2920227" cy="2190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57" y="575874"/>
            <a:ext cx="3072342" cy="24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0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40" y="0"/>
            <a:ext cx="9209656" cy="6836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56" y="692696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2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5"/>
            <a:ext cx="9209656" cy="6836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2213412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32</Words>
  <Application>Microsoft Office PowerPoint</Application>
  <PresentationFormat>Экран (4:3)</PresentationFormat>
  <Paragraphs>7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2021-09-19T13:08:57Z</dcterms:created>
  <dcterms:modified xsi:type="dcterms:W3CDTF">2021-09-19T13:54:23Z</dcterms:modified>
</cp:coreProperties>
</file>