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62" r:id="rId4"/>
    <p:sldId id="265" r:id="rId5"/>
    <p:sldId id="264" r:id="rId6"/>
    <p:sldId id="256" r:id="rId7"/>
    <p:sldId id="267" r:id="rId8"/>
    <p:sldId id="261" r:id="rId9"/>
    <p:sldId id="260" r:id="rId10"/>
    <p:sldId id="257" r:id="rId11"/>
    <p:sldId id="263" r:id="rId12"/>
    <p:sldId id="25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11.11.18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9888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980728"/>
            <a:ext cx="330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«ЦРР № 28 «Огонек»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гр. № 3 «Незабудки»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Внукова  Евгения Владимировна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708920"/>
            <a:ext cx="6820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«Правила для родителей ДОУ» 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41277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Если ребенок не посещает ДОУ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5 рабочих дней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он так же принимается с медицинской справкой.</a:t>
            </a:r>
          </a:p>
        </p:txBody>
      </p:sp>
      <p:pic>
        <p:nvPicPr>
          <p:cNvPr id="14340" name="Picture 4" descr="http://govorim-vsem.ru/user/upload/file24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2636912"/>
            <a:ext cx="5103019" cy="3559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4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Педагоги готовы беседовать с Вами о вашем ребенке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утром до 8:00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вечером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17:00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другое время педагог обязан работать с группой детей и отвлекать его нельзя.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9695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воспитателям категорически запрещается отдавать детей лицам в нетрезвом состоянии, несовершеннолетним детям,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незнакомым лицам без предварительного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предупреждения родителями  воспитателей и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соответствующих документов (заявление от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родителей).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276872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Напоминаем, что вносить родительскую плату за содержание ребенка в детском саду необходимо до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числа текущего месяца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4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3068960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124744"/>
          <a:ext cx="6480720" cy="4756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Бассейн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476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48" name="Picture 4" descr="https://img1.wbstatic.net/big/new/1640000/1643105-1.jpg"/>
          <p:cNvPicPr>
            <a:picLocks noChangeAspect="1" noChangeArrowheads="1"/>
          </p:cNvPicPr>
          <p:nvPr/>
        </p:nvPicPr>
        <p:blipFill>
          <a:blip r:embed="rId3" cstate="print"/>
          <a:srcRect l="9663" r="15446" b="32961"/>
          <a:stretch>
            <a:fillRect/>
          </a:stretch>
        </p:blipFill>
        <p:spPr bwMode="auto">
          <a:xfrm>
            <a:off x="1835696" y="1844824"/>
            <a:ext cx="1584176" cy="1890791"/>
          </a:xfrm>
          <a:prstGeom prst="rect">
            <a:avLst/>
          </a:prstGeom>
          <a:noFill/>
        </p:spPr>
      </p:pic>
      <p:pic>
        <p:nvPicPr>
          <p:cNvPr id="31750" name="Picture 6" descr="http://alive56.ru/image/close/big/1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1761660" cy="2348880"/>
          </a:xfrm>
          <a:prstGeom prst="rect">
            <a:avLst/>
          </a:prstGeom>
          <a:noFill/>
        </p:spPr>
      </p:pic>
      <p:pic>
        <p:nvPicPr>
          <p:cNvPr id="31758" name="Picture 14" descr="https://static-eu.insales.ru/images/products/1/2230/57247926/swim_cap_pin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700808"/>
            <a:ext cx="1080120" cy="1006284"/>
          </a:xfrm>
          <a:prstGeom prst="rect">
            <a:avLst/>
          </a:prstGeom>
          <a:noFill/>
        </p:spPr>
      </p:pic>
      <p:pic>
        <p:nvPicPr>
          <p:cNvPr id="31762" name="Picture 18" descr="http://www.mastertoys.ru/files/product/51/51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77072"/>
            <a:ext cx="2208245" cy="1656184"/>
          </a:xfrm>
          <a:prstGeom prst="rect">
            <a:avLst/>
          </a:prstGeom>
          <a:noFill/>
        </p:spPr>
      </p:pic>
      <p:pic>
        <p:nvPicPr>
          <p:cNvPr id="31764" name="Picture 20" descr="https://o-manager.ru/foto/0302-05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77072"/>
            <a:ext cx="1818381" cy="2287016"/>
          </a:xfrm>
          <a:prstGeom prst="rect">
            <a:avLst/>
          </a:prstGeom>
          <a:noFill/>
        </p:spPr>
      </p:pic>
      <p:pic>
        <p:nvPicPr>
          <p:cNvPr id="31766" name="Picture 22" descr="https://media.musely.com/u/43fa3ba1-93ec-4079-a519-42b7fe2b64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221088"/>
            <a:ext cx="2053831" cy="1268241"/>
          </a:xfrm>
          <a:prstGeom prst="rect">
            <a:avLst/>
          </a:prstGeom>
          <a:noFill/>
        </p:spPr>
      </p:pic>
      <p:pic>
        <p:nvPicPr>
          <p:cNvPr id="4098" name="Picture 2" descr="https://img.alicdn.com/bao/uploaded/i3/TB1Qy6SHpXXXXbwXXXXXXXXXXXX_!!0-item_p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780928"/>
            <a:ext cx="1080120" cy="1080120"/>
          </a:xfrm>
          <a:prstGeom prst="rect">
            <a:avLst/>
          </a:prstGeom>
          <a:noFill/>
        </p:spPr>
      </p:pic>
      <p:pic>
        <p:nvPicPr>
          <p:cNvPr id="4100" name="Picture 4" descr="https://static8.depositphotos.com/1005901/1049/i/950/depositphotos_10498115-stock-photo-the-red-plaid-pajama-pant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0924" y="1700808"/>
            <a:ext cx="802214" cy="1152128"/>
          </a:xfrm>
          <a:prstGeom prst="rect">
            <a:avLst/>
          </a:prstGeom>
          <a:noFill/>
        </p:spPr>
      </p:pic>
      <p:pic>
        <p:nvPicPr>
          <p:cNvPr id="4102" name="Picture 6" descr="http://pngimg.com/uploads/socks/socks_PNG82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3140968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3068960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15616" y="1083513"/>
            <a:ext cx="74168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«Одними ласками ребёнка не воспитаешь»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«Гни дерево, пока гнётся, учи дитятко, пока слушается»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в детстве воспитаешь, на то в старости и обопрёшься 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та мать, что родит, а та, что сердцем наградит»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«Пример – хороший учитель»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«Доброе слово – половина счастье»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делай того другому, чего не хочешь сам себе»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3068960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700" name="Picture 4" descr="https://www.chitalnya.ru/upload3/354/7cbc0465fec1f33deac4d6f97eb9cef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488" y="1052736"/>
            <a:ext cx="6455864" cy="3960440"/>
          </a:xfrm>
          <a:prstGeom prst="rect">
            <a:avLst/>
          </a:prstGeom>
          <a:noFill/>
        </p:spPr>
      </p:pic>
      <p:pic>
        <p:nvPicPr>
          <p:cNvPr id="29698" name="Picture 2" descr="http://kartinki-vernisazh.ru/_ph/114/1/65679515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2016224" cy="133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pic>
        <p:nvPicPr>
          <p:cNvPr id="17412" name="Picture 4" descr="http://pngimg.com/uploads/alarm_clock/alarm_clock_PNG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872208" cy="18722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988840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Приводите ребенка в детский сад в одно и то же время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8:00.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позволит Вашему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легче включиться в режимные моменты группы вместе со всеми детьми: сделать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реннюю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гимнастику, пообщаться и поиграть с друзьями до занятий.</a:t>
            </a:r>
          </a:p>
          <a:p>
            <a:endParaRPr lang="ru-RU" dirty="0"/>
          </a:p>
        </p:txBody>
      </p:sp>
      <p:pic>
        <p:nvPicPr>
          <p:cNvPr id="17414" name="Picture 6" descr="http://ioc.rybadm.ru/universitet/on-line/kids_asbu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149080"/>
            <a:ext cx="5600700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540" y="0"/>
            <a:ext cx="91665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772816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Если же Вы всё таки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привели ребенка после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окончания завтрака,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позаботьтесь о том, чтобы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был сытым.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cdn5.vectorstock.com/i/1000x1000/55/39/a-smiling-girl-eating-her-breakfast-vector-2335539.jpg"/>
          <p:cNvPicPr>
            <a:picLocks noChangeAspect="1" noChangeArrowheads="1"/>
          </p:cNvPicPr>
          <p:nvPr/>
        </p:nvPicPr>
        <p:blipFill>
          <a:blip r:embed="rId3" cstate="print"/>
          <a:srcRect b="9804"/>
          <a:stretch>
            <a:fillRect/>
          </a:stretch>
        </p:blipFill>
        <p:spPr bwMode="auto">
          <a:xfrm>
            <a:off x="5076056" y="1628800"/>
            <a:ext cx="317595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1300119"/>
            <a:ext cx="80422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Просим Вас приводить ребенка опрятным и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 одетым. Проследите, чтобы одежда ребенка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сковывала его движений.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Завязки и застежки должны быть расположены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чтобы ребенок мог самостоятельно себя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обслужить.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Большая просьба вместо перчаток иметь варежки.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Обувь должна быть легкой, теплой, точно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соответствовать размеру ноги ребенка, легко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сниматься и надеваться.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 ребенка самостоятельно обуваться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разуваться!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1516142"/>
            <a:ext cx="672523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иметь запасную одежду.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Носовой платок (бумажные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салфетки)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 ребенку, как в помещении, так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прогулке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s://ds04.infourok.ru/uploads/ex/122f/0019b4ae-adeaaea0/hello_html_626454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024336" cy="201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556792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Объясните ребёнку, что за игрушками, принесенными из дома, он должен следить сам.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Воспитатели за них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ответственности не несут.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s02.infourok.ru/uploads/ex/0848/000795df-abacc6bb/hello_html_89096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2647643" cy="2605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1156102"/>
            <a:ext cx="740439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Каждый день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проверяйте содержимое карманов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одежды ребенка на наличие опасных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предметов.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приносить в детский сад: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- острые,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режущие, колющие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мелких предметы;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- конфеты, печенье, шоколад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и жевательные резинки.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iknigi.net/books_files/online_html/96045/i_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2132856"/>
            <a:ext cx="2063094" cy="1800200"/>
          </a:xfrm>
          <a:prstGeom prst="rect">
            <a:avLst/>
          </a:prstGeom>
          <a:noFill/>
        </p:spPr>
      </p:pic>
      <p:pic>
        <p:nvPicPr>
          <p:cNvPr id="16389" name="Picture 5" descr="http://pngimg.com/uploads/bonbon/bonbon_PNG139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5727" y="3789040"/>
            <a:ext cx="2456107" cy="1512168"/>
          </a:xfrm>
          <a:prstGeom prst="rect">
            <a:avLst/>
          </a:prstGeom>
          <a:noFill/>
        </p:spPr>
      </p:pic>
      <p:pic>
        <p:nvPicPr>
          <p:cNvPr id="16391" name="Picture 7" descr="http://pngimg.com/uploads/cookie/cookie_PNG136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2208322" cy="1440160"/>
          </a:xfrm>
          <a:prstGeom prst="rect">
            <a:avLst/>
          </a:prstGeom>
          <a:noFill/>
        </p:spPr>
      </p:pic>
      <p:pic>
        <p:nvPicPr>
          <p:cNvPr id="16393" name="Picture 9" descr="http://pluspng.com/img-png/chocolate-png-chocolate-png-image-1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3024336" cy="209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55679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Детский сад – не лечебное учреждение, и нельзя ребенку давать с собой какие – либо лекарственные препараты.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nfoparazit.com/wp-content/uploads/2017/06/036-041_MK_kategoriy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5006783" cy="34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ni.ucoz.ua/psd/001/1/nezabud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340768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том, что Вы обязаны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привести в детский сад ЗДОРОВОГО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ребенка!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Заболевший заразит здоровых детей.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О болезни сразу предупредить  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воспитателя по телефону.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После болезни необходимо предоставить медицинскую справку с разрешением на посещение детского сада.</a:t>
            </a:r>
          </a:p>
        </p:txBody>
      </p:sp>
      <p:pic>
        <p:nvPicPr>
          <p:cNvPr id="23558" name="Picture 6" descr="http://d1iqxomnbgvzw3.cloudfront.net/blog/wp-content/uploads/2015/11/Gastroenteritis-in-Childr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1080120" cy="1728192"/>
          </a:xfrm>
          <a:prstGeom prst="rect">
            <a:avLst/>
          </a:prstGeom>
          <a:noFill/>
        </p:spPr>
      </p:pic>
      <p:pic>
        <p:nvPicPr>
          <p:cNvPr id="23560" name="Picture 8" descr="https://static.price.ru/images/models/-/telefon/atcom-a-11/8d207bc6ee1b69a2cbef9cf68288b6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8920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513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Вадим и Света</cp:lastModifiedBy>
  <cp:revision>28</cp:revision>
  <dcterms:created xsi:type="dcterms:W3CDTF">2018-09-05T15:43:40Z</dcterms:created>
  <dcterms:modified xsi:type="dcterms:W3CDTF">2018-11-11T05:15:33Z</dcterms:modified>
</cp:coreProperties>
</file>